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58" r:id="rId3"/>
  </p:sldIdLst>
  <p:sldSz cx="5486400" cy="3886200"/>
  <p:notesSz cx="6858000" cy="9144000"/>
  <p:defaultTextStyle>
    <a:defPPr>
      <a:defRPr lang="en-US"/>
    </a:defPPr>
    <a:lvl1pPr marL="0" algn="l" defTabSz="449885" rtl="0" eaLnBrk="1" latinLnBrk="0" hangingPunct="1">
      <a:defRPr sz="886" kern="1200">
        <a:solidFill>
          <a:schemeClr val="tx1"/>
        </a:solidFill>
        <a:latin typeface="+mn-lt"/>
        <a:ea typeface="+mn-ea"/>
        <a:cs typeface="+mn-cs"/>
      </a:defRPr>
    </a:lvl1pPr>
    <a:lvl2pPr marL="224942" algn="l" defTabSz="449885" rtl="0" eaLnBrk="1" latinLnBrk="0" hangingPunct="1">
      <a:defRPr sz="886" kern="1200">
        <a:solidFill>
          <a:schemeClr val="tx1"/>
        </a:solidFill>
        <a:latin typeface="+mn-lt"/>
        <a:ea typeface="+mn-ea"/>
        <a:cs typeface="+mn-cs"/>
      </a:defRPr>
    </a:lvl2pPr>
    <a:lvl3pPr marL="449885" algn="l" defTabSz="449885" rtl="0" eaLnBrk="1" latinLnBrk="0" hangingPunct="1">
      <a:defRPr sz="886" kern="1200">
        <a:solidFill>
          <a:schemeClr val="tx1"/>
        </a:solidFill>
        <a:latin typeface="+mn-lt"/>
        <a:ea typeface="+mn-ea"/>
        <a:cs typeface="+mn-cs"/>
      </a:defRPr>
    </a:lvl3pPr>
    <a:lvl4pPr marL="674827" algn="l" defTabSz="449885" rtl="0" eaLnBrk="1" latinLnBrk="0" hangingPunct="1">
      <a:defRPr sz="886" kern="1200">
        <a:solidFill>
          <a:schemeClr val="tx1"/>
        </a:solidFill>
        <a:latin typeface="+mn-lt"/>
        <a:ea typeface="+mn-ea"/>
        <a:cs typeface="+mn-cs"/>
      </a:defRPr>
    </a:lvl4pPr>
    <a:lvl5pPr marL="899770" algn="l" defTabSz="449885" rtl="0" eaLnBrk="1" latinLnBrk="0" hangingPunct="1">
      <a:defRPr sz="886" kern="1200">
        <a:solidFill>
          <a:schemeClr val="tx1"/>
        </a:solidFill>
        <a:latin typeface="+mn-lt"/>
        <a:ea typeface="+mn-ea"/>
        <a:cs typeface="+mn-cs"/>
      </a:defRPr>
    </a:lvl5pPr>
    <a:lvl6pPr marL="1124712" algn="l" defTabSz="449885" rtl="0" eaLnBrk="1" latinLnBrk="0" hangingPunct="1">
      <a:defRPr sz="886" kern="1200">
        <a:solidFill>
          <a:schemeClr val="tx1"/>
        </a:solidFill>
        <a:latin typeface="+mn-lt"/>
        <a:ea typeface="+mn-ea"/>
        <a:cs typeface="+mn-cs"/>
      </a:defRPr>
    </a:lvl6pPr>
    <a:lvl7pPr marL="1349654" algn="l" defTabSz="449885" rtl="0" eaLnBrk="1" latinLnBrk="0" hangingPunct="1">
      <a:defRPr sz="886" kern="1200">
        <a:solidFill>
          <a:schemeClr val="tx1"/>
        </a:solidFill>
        <a:latin typeface="+mn-lt"/>
        <a:ea typeface="+mn-ea"/>
        <a:cs typeface="+mn-cs"/>
      </a:defRPr>
    </a:lvl7pPr>
    <a:lvl8pPr marL="1574597" algn="l" defTabSz="449885" rtl="0" eaLnBrk="1" latinLnBrk="0" hangingPunct="1">
      <a:defRPr sz="886" kern="1200">
        <a:solidFill>
          <a:schemeClr val="tx1"/>
        </a:solidFill>
        <a:latin typeface="+mn-lt"/>
        <a:ea typeface="+mn-ea"/>
        <a:cs typeface="+mn-cs"/>
      </a:defRPr>
    </a:lvl8pPr>
    <a:lvl9pPr marL="1799539" algn="l" defTabSz="449885" rtl="0" eaLnBrk="1" latinLnBrk="0" hangingPunct="1">
      <a:defRPr sz="886"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 userDrawn="1">
          <p15:clr>
            <a:srgbClr val="A4A3A4"/>
          </p15:clr>
        </p15:guide>
        <p15:guide id="2" pos="23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23C"/>
    <a:srgbClr val="AFA6C9"/>
    <a:srgbClr val="A6A2BD"/>
    <a:srgbClr val="B7B2CA"/>
    <a:srgbClr val="E0D4FF"/>
    <a:srgbClr val="A0BCA8"/>
    <a:srgbClr val="88AD93"/>
    <a:srgbClr val="9C97AF"/>
    <a:srgbClr val="7FA189"/>
    <a:srgbClr val="7291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58"/>
    <p:restoredTop sz="86386"/>
  </p:normalViewPr>
  <p:slideViewPr>
    <p:cSldViewPr snapToGrid="0" snapToObjects="1" showGuides="1">
      <p:cViewPr varScale="1">
        <p:scale>
          <a:sx n="301" d="100"/>
          <a:sy n="301" d="100"/>
        </p:scale>
        <p:origin x="-112" y="-200"/>
      </p:cViewPr>
      <p:guideLst>
        <p:guide orient="horz" pos="432"/>
        <p:guide pos="2376"/>
      </p:guideLst>
    </p:cSldViewPr>
  </p:slideViewPr>
  <p:outlineViewPr>
    <p:cViewPr>
      <p:scale>
        <a:sx n="100" d="100"/>
        <a:sy n="100" d="100"/>
      </p:scale>
      <p:origin x="0" y="0"/>
    </p:cViewPr>
  </p:outlin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DE50B-AE00-3C4E-BA9A-EB68774BAF38}" type="datetimeFigureOut">
              <a:rPr lang="en-US" smtClean="0"/>
              <a:t>3/1/18</a:t>
            </a:fld>
            <a:endParaRPr lang="en-US"/>
          </a:p>
        </p:txBody>
      </p:sp>
      <p:sp>
        <p:nvSpPr>
          <p:cNvPr id="4" name="Slide Image Placeholder 3"/>
          <p:cNvSpPr>
            <a:spLocks noGrp="1" noRot="1" noChangeAspect="1"/>
          </p:cNvSpPr>
          <p:nvPr>
            <p:ph type="sldImg" idx="2"/>
          </p:nvPr>
        </p:nvSpPr>
        <p:spPr>
          <a:xfrm>
            <a:off x="1250950" y="1143000"/>
            <a:ext cx="435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99DE9-81B5-1240-8160-92DE31B4634F}" type="slidenum">
              <a:rPr lang="en-US" smtClean="0"/>
              <a:t>‹#›</a:t>
            </a:fld>
            <a:endParaRPr lang="en-US"/>
          </a:p>
        </p:txBody>
      </p:sp>
    </p:spTree>
    <p:extLst>
      <p:ext uri="{BB962C8B-B14F-4D97-AF65-F5344CB8AC3E}">
        <p14:creationId xmlns:p14="http://schemas.microsoft.com/office/powerpoint/2010/main" val="1058481927"/>
      </p:ext>
    </p:extLst>
  </p:cSld>
  <p:clrMap bg1="lt1" tx1="dk1" bg2="lt2" tx2="dk2" accent1="accent1" accent2="accent2" accent3="accent3" accent4="accent4" accent5="accent5" accent6="accent6" hlink="hlink" folHlink="folHlink"/>
  <p:notesStyle>
    <a:lvl1pPr marL="0" algn="l" defTabSz="449885" rtl="0" eaLnBrk="1" latinLnBrk="0" hangingPunct="1">
      <a:defRPr sz="590" kern="1200">
        <a:solidFill>
          <a:schemeClr val="tx1"/>
        </a:solidFill>
        <a:latin typeface="+mn-lt"/>
        <a:ea typeface="+mn-ea"/>
        <a:cs typeface="+mn-cs"/>
      </a:defRPr>
    </a:lvl1pPr>
    <a:lvl2pPr marL="224942" algn="l" defTabSz="449885" rtl="0" eaLnBrk="1" latinLnBrk="0" hangingPunct="1">
      <a:defRPr sz="590" kern="1200">
        <a:solidFill>
          <a:schemeClr val="tx1"/>
        </a:solidFill>
        <a:latin typeface="+mn-lt"/>
        <a:ea typeface="+mn-ea"/>
        <a:cs typeface="+mn-cs"/>
      </a:defRPr>
    </a:lvl2pPr>
    <a:lvl3pPr marL="449885" algn="l" defTabSz="449885" rtl="0" eaLnBrk="1" latinLnBrk="0" hangingPunct="1">
      <a:defRPr sz="590" kern="1200">
        <a:solidFill>
          <a:schemeClr val="tx1"/>
        </a:solidFill>
        <a:latin typeface="+mn-lt"/>
        <a:ea typeface="+mn-ea"/>
        <a:cs typeface="+mn-cs"/>
      </a:defRPr>
    </a:lvl3pPr>
    <a:lvl4pPr marL="674827" algn="l" defTabSz="449885" rtl="0" eaLnBrk="1" latinLnBrk="0" hangingPunct="1">
      <a:defRPr sz="590" kern="1200">
        <a:solidFill>
          <a:schemeClr val="tx1"/>
        </a:solidFill>
        <a:latin typeface="+mn-lt"/>
        <a:ea typeface="+mn-ea"/>
        <a:cs typeface="+mn-cs"/>
      </a:defRPr>
    </a:lvl4pPr>
    <a:lvl5pPr marL="899770" algn="l" defTabSz="449885" rtl="0" eaLnBrk="1" latinLnBrk="0" hangingPunct="1">
      <a:defRPr sz="590" kern="1200">
        <a:solidFill>
          <a:schemeClr val="tx1"/>
        </a:solidFill>
        <a:latin typeface="+mn-lt"/>
        <a:ea typeface="+mn-ea"/>
        <a:cs typeface="+mn-cs"/>
      </a:defRPr>
    </a:lvl5pPr>
    <a:lvl6pPr marL="1124712" algn="l" defTabSz="449885" rtl="0" eaLnBrk="1" latinLnBrk="0" hangingPunct="1">
      <a:defRPr sz="590" kern="1200">
        <a:solidFill>
          <a:schemeClr val="tx1"/>
        </a:solidFill>
        <a:latin typeface="+mn-lt"/>
        <a:ea typeface="+mn-ea"/>
        <a:cs typeface="+mn-cs"/>
      </a:defRPr>
    </a:lvl6pPr>
    <a:lvl7pPr marL="1349654" algn="l" defTabSz="449885" rtl="0" eaLnBrk="1" latinLnBrk="0" hangingPunct="1">
      <a:defRPr sz="590" kern="1200">
        <a:solidFill>
          <a:schemeClr val="tx1"/>
        </a:solidFill>
        <a:latin typeface="+mn-lt"/>
        <a:ea typeface="+mn-ea"/>
        <a:cs typeface="+mn-cs"/>
      </a:defRPr>
    </a:lvl7pPr>
    <a:lvl8pPr marL="1574597" algn="l" defTabSz="449885" rtl="0" eaLnBrk="1" latinLnBrk="0" hangingPunct="1">
      <a:defRPr sz="590" kern="1200">
        <a:solidFill>
          <a:schemeClr val="tx1"/>
        </a:solidFill>
        <a:latin typeface="+mn-lt"/>
        <a:ea typeface="+mn-ea"/>
        <a:cs typeface="+mn-cs"/>
      </a:defRPr>
    </a:lvl8pPr>
    <a:lvl9pPr marL="1799539" algn="l" defTabSz="449885" rtl="0" eaLnBrk="1" latinLnBrk="0" hangingPunct="1">
      <a:defRPr sz="59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customize your postcard: </a:t>
            </a:r>
          </a:p>
          <a:p>
            <a:endParaRPr lang="en-US" baseline="0" dirty="0"/>
          </a:p>
          <a:p>
            <a:pPr marL="171450" marR="0" indent="-171450" algn="l" defTabSz="449885" rtl="0" eaLnBrk="1" fontAlgn="auto" latinLnBrk="0" hangingPunct="1">
              <a:lnSpc>
                <a:spcPct val="100000"/>
              </a:lnSpc>
              <a:spcBef>
                <a:spcPts val="0"/>
              </a:spcBef>
              <a:spcAft>
                <a:spcPts val="0"/>
              </a:spcAft>
              <a:buClrTx/>
              <a:buSzTx/>
              <a:buFontTx/>
              <a:buChar char="-"/>
              <a:tabLst/>
              <a:defRPr/>
            </a:pPr>
            <a:r>
              <a:rPr lang="en-US" baseline="0" dirty="0"/>
              <a:t>Visit </a:t>
            </a:r>
            <a:r>
              <a:rPr lang="en-US" sz="800" dirty="0">
                <a:solidFill>
                  <a:srgbClr val="033212"/>
                </a:solidFill>
                <a:latin typeface="Arial Narrow" charset="0"/>
                <a:ea typeface="Arial Narrow" charset="0"/>
                <a:cs typeface="Arial Narrow" charset="0"/>
              </a:rPr>
              <a:t>https://</a:t>
            </a:r>
            <a:r>
              <a:rPr lang="en-US" sz="800" dirty="0" err="1">
                <a:solidFill>
                  <a:srgbClr val="033212"/>
                </a:solidFill>
                <a:latin typeface="Arial Narrow" charset="0"/>
                <a:ea typeface="Arial Narrow" charset="0"/>
                <a:cs typeface="Arial Narrow" charset="0"/>
              </a:rPr>
              <a:t>visibleearth.nasa.gov</a:t>
            </a:r>
            <a:r>
              <a:rPr lang="en-US" sz="800" dirty="0">
                <a:solidFill>
                  <a:srgbClr val="033212"/>
                </a:solidFill>
                <a:latin typeface="Arial Narrow" charset="0"/>
                <a:ea typeface="Arial Narrow" charset="0"/>
                <a:cs typeface="Arial Narrow" charset="0"/>
              </a:rPr>
              <a:t> or https://</a:t>
            </a:r>
            <a:r>
              <a:rPr lang="en-US" sz="800" dirty="0" err="1">
                <a:solidFill>
                  <a:srgbClr val="033212"/>
                </a:solidFill>
                <a:latin typeface="Arial Narrow" charset="0"/>
                <a:ea typeface="Arial Narrow" charset="0"/>
                <a:cs typeface="Arial Narrow" charset="0"/>
              </a:rPr>
              <a:t>eol.jsc.nasa.gov</a:t>
            </a:r>
            <a:r>
              <a:rPr lang="en-US" sz="800" baseline="0" dirty="0">
                <a:solidFill>
                  <a:srgbClr val="033212"/>
                </a:solidFill>
                <a:latin typeface="Arial Narrow" charset="0"/>
                <a:ea typeface="Arial Narrow" charset="0"/>
                <a:cs typeface="Arial Narrow" charset="0"/>
              </a:rPr>
              <a:t> to select and download an image to your desktop.</a:t>
            </a:r>
            <a:endParaRPr lang="en-US" baseline="0" dirty="0"/>
          </a:p>
          <a:p>
            <a:pPr marL="171450" indent="-171450">
              <a:buFontTx/>
              <a:buChar char="-"/>
            </a:pPr>
            <a:r>
              <a:rPr lang="en-US" baseline="0" dirty="0"/>
              <a:t>To change the color of objects—including “Postcards from the Edge of Space” text, icons and boxes—use the “Shape Fill” menu on your home page to select a fill color. </a:t>
            </a:r>
          </a:p>
          <a:p>
            <a:pPr marL="171450" indent="-171450">
              <a:buFontTx/>
              <a:buChar char="-"/>
            </a:pPr>
            <a:r>
              <a:rPr lang="en-US" baseline="0" dirty="0"/>
              <a:t>To edit text, click the Title or Body text and replace. Choose a font color by going to the ‘Home’ tab under the ‘Font’ subsection and select the color.* </a:t>
            </a:r>
          </a:p>
          <a:p>
            <a:pPr marL="171450" indent="-171450">
              <a:buFontTx/>
              <a:buChar char="-"/>
            </a:pPr>
            <a:r>
              <a:rPr lang="en-US" baseline="0" dirty="0"/>
              <a:t>To replace image, click on the current image and delete it. Go to ”Insert/Picture/Picture from File” and select the image from your desktop. Then click on the image and select ‘Insert’. Then right click (option click on Mac) and select ‘Send to Back.’ Scale by grabbing the corner marker and dragging the image until the space if filled. To note – excess image outside the page border will not print.  </a:t>
            </a:r>
          </a:p>
          <a:p>
            <a:endParaRPr lang="en-US" baseline="0" dirty="0"/>
          </a:p>
          <a:p>
            <a:r>
              <a:rPr lang="en-US" baseline="0" dirty="0"/>
              <a:t>*The NASA logo and website are not meant to be altered. </a:t>
            </a:r>
            <a:endParaRPr lang="en-US" dirty="0"/>
          </a:p>
          <a:p>
            <a:endParaRPr lang="en-US" dirty="0"/>
          </a:p>
        </p:txBody>
      </p:sp>
      <p:sp>
        <p:nvSpPr>
          <p:cNvPr id="4" name="Slide Number Placeholder 3"/>
          <p:cNvSpPr>
            <a:spLocks noGrp="1"/>
          </p:cNvSpPr>
          <p:nvPr>
            <p:ph type="sldNum" sz="quarter" idx="10"/>
          </p:nvPr>
        </p:nvSpPr>
        <p:spPr/>
        <p:txBody>
          <a:bodyPr/>
          <a:lstStyle/>
          <a:p>
            <a:fld id="{20C99DE9-81B5-1240-8160-92DE31B4634F}" type="slidenum">
              <a:rPr lang="en-US" smtClean="0"/>
              <a:t>1</a:t>
            </a:fld>
            <a:endParaRPr lang="en-US"/>
          </a:p>
        </p:txBody>
      </p:sp>
    </p:spTree>
    <p:extLst>
      <p:ext uri="{BB962C8B-B14F-4D97-AF65-F5344CB8AC3E}">
        <p14:creationId xmlns:p14="http://schemas.microsoft.com/office/powerpoint/2010/main" val="133021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customize your postcard: </a:t>
            </a:r>
          </a:p>
          <a:p>
            <a:endParaRPr lang="en-US" baseline="0" dirty="0"/>
          </a:p>
          <a:p>
            <a:pPr marL="171450" marR="0" indent="-171450" algn="l" defTabSz="449885" rtl="0" eaLnBrk="1" fontAlgn="auto" latinLnBrk="0" hangingPunct="1">
              <a:lnSpc>
                <a:spcPct val="100000"/>
              </a:lnSpc>
              <a:spcBef>
                <a:spcPts val="0"/>
              </a:spcBef>
              <a:spcAft>
                <a:spcPts val="0"/>
              </a:spcAft>
              <a:buClrTx/>
              <a:buSzTx/>
              <a:buFontTx/>
              <a:buChar char="-"/>
              <a:tabLst/>
              <a:defRPr/>
            </a:pPr>
            <a:r>
              <a:rPr lang="en-US" baseline="0" dirty="0"/>
              <a:t>Click on the greeting text to replace, or delete text and print blank to write in text.</a:t>
            </a:r>
            <a:endParaRPr lang="en-US" dirty="0"/>
          </a:p>
        </p:txBody>
      </p:sp>
      <p:sp>
        <p:nvSpPr>
          <p:cNvPr id="4" name="Slide Number Placeholder 3"/>
          <p:cNvSpPr>
            <a:spLocks noGrp="1"/>
          </p:cNvSpPr>
          <p:nvPr>
            <p:ph type="sldNum" sz="quarter" idx="10"/>
          </p:nvPr>
        </p:nvSpPr>
        <p:spPr/>
        <p:txBody>
          <a:bodyPr/>
          <a:lstStyle/>
          <a:p>
            <a:fld id="{20C99DE9-81B5-1240-8160-92DE31B4634F}" type="slidenum">
              <a:rPr lang="en-US" smtClean="0"/>
              <a:t>2</a:t>
            </a:fld>
            <a:endParaRPr lang="en-US"/>
          </a:p>
        </p:txBody>
      </p:sp>
    </p:spTree>
    <p:extLst>
      <p:ext uri="{BB962C8B-B14F-4D97-AF65-F5344CB8AC3E}">
        <p14:creationId xmlns:p14="http://schemas.microsoft.com/office/powerpoint/2010/main" val="120183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 y="636006"/>
            <a:ext cx="4663440" cy="1352973"/>
          </a:xfrm>
        </p:spPr>
        <p:txBody>
          <a:bodyPr anchor="b"/>
          <a:lstStyle>
            <a:lvl1pPr algn="ctr">
              <a:defRPr sz="3400"/>
            </a:lvl1pPr>
          </a:lstStyle>
          <a:p>
            <a:r>
              <a:rPr lang="en-US"/>
              <a:t>Click to edit Master title style</a:t>
            </a:r>
            <a:endParaRPr lang="en-US" dirty="0"/>
          </a:p>
        </p:txBody>
      </p:sp>
      <p:sp>
        <p:nvSpPr>
          <p:cNvPr id="3" name="Subtitle 2"/>
          <p:cNvSpPr>
            <a:spLocks noGrp="1"/>
          </p:cNvSpPr>
          <p:nvPr>
            <p:ph type="subTitle" idx="1"/>
          </p:nvPr>
        </p:nvSpPr>
        <p:spPr>
          <a:xfrm>
            <a:off x="685800" y="2041155"/>
            <a:ext cx="4114800" cy="938265"/>
          </a:xfrm>
        </p:spPr>
        <p:txBody>
          <a:bodyPr/>
          <a:lstStyle>
            <a:lvl1pPr marL="0" indent="0" algn="ctr">
              <a:buNone/>
              <a:defRPr sz="1360"/>
            </a:lvl1pPr>
            <a:lvl2pPr marL="259095" indent="0" algn="ctr">
              <a:buNone/>
              <a:defRPr sz="1133"/>
            </a:lvl2pPr>
            <a:lvl3pPr marL="518190" indent="0" algn="ctr">
              <a:buNone/>
              <a:defRPr sz="1020"/>
            </a:lvl3pPr>
            <a:lvl4pPr marL="777286" indent="0" algn="ctr">
              <a:buNone/>
              <a:defRPr sz="907"/>
            </a:lvl4pPr>
            <a:lvl5pPr marL="1036381" indent="0" algn="ctr">
              <a:buNone/>
              <a:defRPr sz="907"/>
            </a:lvl5pPr>
            <a:lvl6pPr marL="1295476" indent="0" algn="ctr">
              <a:buNone/>
              <a:defRPr sz="907"/>
            </a:lvl6pPr>
            <a:lvl7pPr marL="1554571" indent="0" algn="ctr">
              <a:buNone/>
              <a:defRPr sz="907"/>
            </a:lvl7pPr>
            <a:lvl8pPr marL="1813667" indent="0" algn="ctr">
              <a:buNone/>
              <a:defRPr sz="907"/>
            </a:lvl8pPr>
            <a:lvl9pPr marL="2072762" indent="0" algn="ctr">
              <a:buNone/>
              <a:defRPr sz="90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9DC7A9-818B-7F4C-A998-F02DF771428A}" type="datetimeFigureOut">
              <a:rPr lang="en-US" smtClean="0"/>
              <a:t>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19506-FA9A-4B4F-99F3-0C63C594ED0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9DC7A9-818B-7F4C-A998-F02DF771428A}" type="datetimeFigureOut">
              <a:rPr lang="en-US" smtClean="0"/>
              <a:t>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19506-FA9A-4B4F-99F3-0C63C594ED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26205" y="206904"/>
            <a:ext cx="1183005" cy="32933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77190" y="206904"/>
            <a:ext cx="3480435" cy="3293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9DC7A9-818B-7F4C-A998-F02DF771428A}" type="datetimeFigureOut">
              <a:rPr lang="en-US" smtClean="0"/>
              <a:t>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19506-FA9A-4B4F-99F3-0C63C594ED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9DC7A9-818B-7F4C-A998-F02DF771428A}" type="datetimeFigureOut">
              <a:rPr lang="en-US" smtClean="0"/>
              <a:t>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19506-FA9A-4B4F-99F3-0C63C594ED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4333" y="968852"/>
            <a:ext cx="4732020" cy="1616551"/>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374333" y="2600697"/>
            <a:ext cx="4732020" cy="850106"/>
          </a:xfrm>
        </p:spPr>
        <p:txBody>
          <a:bodyPr/>
          <a:lstStyle>
            <a:lvl1pPr marL="0" indent="0">
              <a:buNone/>
              <a:defRPr sz="1360">
                <a:solidFill>
                  <a:schemeClr val="tx1"/>
                </a:solidFill>
              </a:defRPr>
            </a:lvl1pPr>
            <a:lvl2pPr marL="259095" indent="0">
              <a:buNone/>
              <a:defRPr sz="1133">
                <a:solidFill>
                  <a:schemeClr val="tx1">
                    <a:tint val="75000"/>
                  </a:schemeClr>
                </a:solidFill>
              </a:defRPr>
            </a:lvl2pPr>
            <a:lvl3pPr marL="518190" indent="0">
              <a:buNone/>
              <a:defRPr sz="1020">
                <a:solidFill>
                  <a:schemeClr val="tx1">
                    <a:tint val="75000"/>
                  </a:schemeClr>
                </a:solidFill>
              </a:defRPr>
            </a:lvl3pPr>
            <a:lvl4pPr marL="777286" indent="0">
              <a:buNone/>
              <a:defRPr sz="907">
                <a:solidFill>
                  <a:schemeClr val="tx1">
                    <a:tint val="75000"/>
                  </a:schemeClr>
                </a:solidFill>
              </a:defRPr>
            </a:lvl4pPr>
            <a:lvl5pPr marL="1036381" indent="0">
              <a:buNone/>
              <a:defRPr sz="907">
                <a:solidFill>
                  <a:schemeClr val="tx1">
                    <a:tint val="75000"/>
                  </a:schemeClr>
                </a:solidFill>
              </a:defRPr>
            </a:lvl5pPr>
            <a:lvl6pPr marL="1295476" indent="0">
              <a:buNone/>
              <a:defRPr sz="907">
                <a:solidFill>
                  <a:schemeClr val="tx1">
                    <a:tint val="75000"/>
                  </a:schemeClr>
                </a:solidFill>
              </a:defRPr>
            </a:lvl6pPr>
            <a:lvl7pPr marL="1554571" indent="0">
              <a:buNone/>
              <a:defRPr sz="907">
                <a:solidFill>
                  <a:schemeClr val="tx1">
                    <a:tint val="75000"/>
                  </a:schemeClr>
                </a:solidFill>
              </a:defRPr>
            </a:lvl7pPr>
            <a:lvl8pPr marL="1813667" indent="0">
              <a:buNone/>
              <a:defRPr sz="907">
                <a:solidFill>
                  <a:schemeClr val="tx1">
                    <a:tint val="75000"/>
                  </a:schemeClr>
                </a:solidFill>
              </a:defRPr>
            </a:lvl8pPr>
            <a:lvl9pPr marL="2072762" indent="0">
              <a:buNone/>
              <a:defRPr sz="9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9DC7A9-818B-7F4C-A998-F02DF771428A}" type="datetimeFigureOut">
              <a:rPr lang="en-US" smtClean="0"/>
              <a:t>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19506-FA9A-4B4F-99F3-0C63C594ED0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7190" y="1034521"/>
            <a:ext cx="2331720" cy="24657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777490" y="1034521"/>
            <a:ext cx="2331720" cy="24657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9DC7A9-818B-7F4C-A998-F02DF771428A}" type="datetimeFigureOut">
              <a:rPr lang="en-US" smtClean="0"/>
              <a:t>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19506-FA9A-4B4F-99F3-0C63C594ED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7905" y="206905"/>
            <a:ext cx="4732020" cy="7511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77905" y="952659"/>
            <a:ext cx="2321004" cy="466883"/>
          </a:xfrm>
        </p:spPr>
        <p:txBody>
          <a:bodyPr anchor="b"/>
          <a:lstStyle>
            <a:lvl1pPr marL="0" indent="0">
              <a:buNone/>
              <a:defRPr sz="1360" b="1"/>
            </a:lvl1pPr>
            <a:lvl2pPr marL="259095" indent="0">
              <a:buNone/>
              <a:defRPr sz="1133" b="1"/>
            </a:lvl2pPr>
            <a:lvl3pPr marL="518190" indent="0">
              <a:buNone/>
              <a:defRPr sz="1020" b="1"/>
            </a:lvl3pPr>
            <a:lvl4pPr marL="777286" indent="0">
              <a:buNone/>
              <a:defRPr sz="907" b="1"/>
            </a:lvl4pPr>
            <a:lvl5pPr marL="1036381" indent="0">
              <a:buNone/>
              <a:defRPr sz="907" b="1"/>
            </a:lvl5pPr>
            <a:lvl6pPr marL="1295476" indent="0">
              <a:buNone/>
              <a:defRPr sz="907" b="1"/>
            </a:lvl6pPr>
            <a:lvl7pPr marL="1554571" indent="0">
              <a:buNone/>
              <a:defRPr sz="907" b="1"/>
            </a:lvl7pPr>
            <a:lvl8pPr marL="1813667" indent="0">
              <a:buNone/>
              <a:defRPr sz="907" b="1"/>
            </a:lvl8pPr>
            <a:lvl9pPr marL="2072762" indent="0">
              <a:buNone/>
              <a:defRPr sz="907" b="1"/>
            </a:lvl9pPr>
          </a:lstStyle>
          <a:p>
            <a:pPr lvl="0"/>
            <a:r>
              <a:rPr lang="en-US"/>
              <a:t>Click to edit Master text styles</a:t>
            </a:r>
          </a:p>
        </p:txBody>
      </p:sp>
      <p:sp>
        <p:nvSpPr>
          <p:cNvPr id="4" name="Content Placeholder 3"/>
          <p:cNvSpPr>
            <a:spLocks noGrp="1"/>
          </p:cNvSpPr>
          <p:nvPr>
            <p:ph sz="half" idx="2"/>
          </p:nvPr>
        </p:nvSpPr>
        <p:spPr>
          <a:xfrm>
            <a:off x="377905" y="1419543"/>
            <a:ext cx="2321004" cy="20879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777490" y="952659"/>
            <a:ext cx="2332435" cy="466883"/>
          </a:xfrm>
        </p:spPr>
        <p:txBody>
          <a:bodyPr anchor="b"/>
          <a:lstStyle>
            <a:lvl1pPr marL="0" indent="0">
              <a:buNone/>
              <a:defRPr sz="1360" b="1"/>
            </a:lvl1pPr>
            <a:lvl2pPr marL="259095" indent="0">
              <a:buNone/>
              <a:defRPr sz="1133" b="1"/>
            </a:lvl2pPr>
            <a:lvl3pPr marL="518190" indent="0">
              <a:buNone/>
              <a:defRPr sz="1020" b="1"/>
            </a:lvl3pPr>
            <a:lvl4pPr marL="777286" indent="0">
              <a:buNone/>
              <a:defRPr sz="907" b="1"/>
            </a:lvl4pPr>
            <a:lvl5pPr marL="1036381" indent="0">
              <a:buNone/>
              <a:defRPr sz="907" b="1"/>
            </a:lvl5pPr>
            <a:lvl6pPr marL="1295476" indent="0">
              <a:buNone/>
              <a:defRPr sz="907" b="1"/>
            </a:lvl6pPr>
            <a:lvl7pPr marL="1554571" indent="0">
              <a:buNone/>
              <a:defRPr sz="907" b="1"/>
            </a:lvl7pPr>
            <a:lvl8pPr marL="1813667" indent="0">
              <a:buNone/>
              <a:defRPr sz="907" b="1"/>
            </a:lvl8pPr>
            <a:lvl9pPr marL="2072762" indent="0">
              <a:buNone/>
              <a:defRPr sz="907" b="1"/>
            </a:lvl9pPr>
          </a:lstStyle>
          <a:p>
            <a:pPr lvl="0"/>
            <a:r>
              <a:rPr lang="en-US"/>
              <a:t>Click to edit Master text styles</a:t>
            </a:r>
          </a:p>
        </p:txBody>
      </p:sp>
      <p:sp>
        <p:nvSpPr>
          <p:cNvPr id="6" name="Content Placeholder 5"/>
          <p:cNvSpPr>
            <a:spLocks noGrp="1"/>
          </p:cNvSpPr>
          <p:nvPr>
            <p:ph sz="quarter" idx="4"/>
          </p:nvPr>
        </p:nvSpPr>
        <p:spPr>
          <a:xfrm>
            <a:off x="2777490" y="1419543"/>
            <a:ext cx="2332435" cy="20879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9DC7A9-818B-7F4C-A998-F02DF771428A}" type="datetimeFigureOut">
              <a:rPr lang="en-US" smtClean="0"/>
              <a:t>3/1/18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619506-FA9A-4B4F-99F3-0C63C594ED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9DC7A9-818B-7F4C-A998-F02DF771428A}" type="datetimeFigureOut">
              <a:rPr lang="en-US" smtClean="0"/>
              <a:t>3/1/18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619506-FA9A-4B4F-99F3-0C63C594ED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DC7A9-818B-7F4C-A998-F02DF771428A}" type="datetimeFigureOut">
              <a:rPr lang="en-US" smtClean="0"/>
              <a:t>3/1/18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619506-FA9A-4B4F-99F3-0C63C594ED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905" y="259080"/>
            <a:ext cx="1769507" cy="906780"/>
          </a:xfrm>
        </p:spPr>
        <p:txBody>
          <a:bodyPr anchor="b"/>
          <a:lstStyle>
            <a:lvl1pPr>
              <a:defRPr sz="1813"/>
            </a:lvl1pPr>
          </a:lstStyle>
          <a:p>
            <a:r>
              <a:rPr lang="en-US"/>
              <a:t>Click to edit Master title style</a:t>
            </a:r>
            <a:endParaRPr lang="en-US" dirty="0"/>
          </a:p>
        </p:txBody>
      </p:sp>
      <p:sp>
        <p:nvSpPr>
          <p:cNvPr id="3" name="Content Placeholder 2"/>
          <p:cNvSpPr>
            <a:spLocks noGrp="1"/>
          </p:cNvSpPr>
          <p:nvPr>
            <p:ph idx="1"/>
          </p:nvPr>
        </p:nvSpPr>
        <p:spPr>
          <a:xfrm>
            <a:off x="2332435" y="559542"/>
            <a:ext cx="2777490" cy="2761721"/>
          </a:xfrm>
        </p:spPr>
        <p:txBody>
          <a:bodyPr/>
          <a:lstStyle>
            <a:lvl1pPr>
              <a:defRPr sz="1813"/>
            </a:lvl1pPr>
            <a:lvl2pPr>
              <a:defRPr sz="1587"/>
            </a:lvl2pPr>
            <a:lvl3pPr>
              <a:defRPr sz="1360"/>
            </a:lvl3pPr>
            <a:lvl4pPr>
              <a:defRPr sz="1133"/>
            </a:lvl4pPr>
            <a:lvl5pPr>
              <a:defRPr sz="1133"/>
            </a:lvl5pPr>
            <a:lvl6pPr>
              <a:defRPr sz="1133"/>
            </a:lvl6pPr>
            <a:lvl7pPr>
              <a:defRPr sz="1133"/>
            </a:lvl7pPr>
            <a:lvl8pPr>
              <a:defRPr sz="1133"/>
            </a:lvl8pPr>
            <a:lvl9pPr>
              <a:defRPr sz="1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77905" y="1165860"/>
            <a:ext cx="1769507" cy="2159900"/>
          </a:xfrm>
        </p:spPr>
        <p:txBody>
          <a:bodyPr/>
          <a:lstStyle>
            <a:lvl1pPr marL="0" indent="0">
              <a:buNone/>
              <a:defRPr sz="907"/>
            </a:lvl1pPr>
            <a:lvl2pPr marL="259095" indent="0">
              <a:buNone/>
              <a:defRPr sz="793"/>
            </a:lvl2pPr>
            <a:lvl3pPr marL="518190" indent="0">
              <a:buNone/>
              <a:defRPr sz="680"/>
            </a:lvl3pPr>
            <a:lvl4pPr marL="777286" indent="0">
              <a:buNone/>
              <a:defRPr sz="567"/>
            </a:lvl4pPr>
            <a:lvl5pPr marL="1036381" indent="0">
              <a:buNone/>
              <a:defRPr sz="567"/>
            </a:lvl5pPr>
            <a:lvl6pPr marL="1295476" indent="0">
              <a:buNone/>
              <a:defRPr sz="567"/>
            </a:lvl6pPr>
            <a:lvl7pPr marL="1554571" indent="0">
              <a:buNone/>
              <a:defRPr sz="567"/>
            </a:lvl7pPr>
            <a:lvl8pPr marL="1813667" indent="0">
              <a:buNone/>
              <a:defRPr sz="567"/>
            </a:lvl8pPr>
            <a:lvl9pPr marL="2072762" indent="0">
              <a:buNone/>
              <a:defRPr sz="567"/>
            </a:lvl9pPr>
          </a:lstStyle>
          <a:p>
            <a:pPr lvl="0"/>
            <a:r>
              <a:rPr lang="en-US"/>
              <a:t>Click to edit Master text styles</a:t>
            </a:r>
          </a:p>
        </p:txBody>
      </p:sp>
      <p:sp>
        <p:nvSpPr>
          <p:cNvPr id="5" name="Date Placeholder 4"/>
          <p:cNvSpPr>
            <a:spLocks noGrp="1"/>
          </p:cNvSpPr>
          <p:nvPr>
            <p:ph type="dt" sz="half" idx="10"/>
          </p:nvPr>
        </p:nvSpPr>
        <p:spPr/>
        <p:txBody>
          <a:bodyPr/>
          <a:lstStyle/>
          <a:p>
            <a:fld id="{4B9DC7A9-818B-7F4C-A998-F02DF771428A}" type="datetimeFigureOut">
              <a:rPr lang="en-US" smtClean="0"/>
              <a:t>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19506-FA9A-4B4F-99F3-0C63C594ED0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905" y="259080"/>
            <a:ext cx="1769507" cy="906780"/>
          </a:xfrm>
        </p:spPr>
        <p:txBody>
          <a:bodyPr anchor="b"/>
          <a:lstStyle>
            <a:lvl1pPr>
              <a:defRPr sz="1813"/>
            </a:lvl1pPr>
          </a:lstStyle>
          <a:p>
            <a:r>
              <a:rPr lang="en-US"/>
              <a:t>Click to edit Master title style</a:t>
            </a:r>
            <a:endParaRPr lang="en-US" dirty="0"/>
          </a:p>
        </p:txBody>
      </p:sp>
      <p:sp>
        <p:nvSpPr>
          <p:cNvPr id="3" name="Picture Placeholder 2"/>
          <p:cNvSpPr>
            <a:spLocks noGrp="1" noChangeAspect="1"/>
          </p:cNvSpPr>
          <p:nvPr>
            <p:ph type="pic" idx="1"/>
          </p:nvPr>
        </p:nvSpPr>
        <p:spPr>
          <a:xfrm>
            <a:off x="2332435" y="559542"/>
            <a:ext cx="2777490" cy="2761721"/>
          </a:xfrm>
        </p:spPr>
        <p:txBody>
          <a:bodyPr anchor="t"/>
          <a:lstStyle>
            <a:lvl1pPr marL="0" indent="0">
              <a:buNone/>
              <a:defRPr sz="1813"/>
            </a:lvl1pPr>
            <a:lvl2pPr marL="259095" indent="0">
              <a:buNone/>
              <a:defRPr sz="1587"/>
            </a:lvl2pPr>
            <a:lvl3pPr marL="518190" indent="0">
              <a:buNone/>
              <a:defRPr sz="1360"/>
            </a:lvl3pPr>
            <a:lvl4pPr marL="777286" indent="0">
              <a:buNone/>
              <a:defRPr sz="1133"/>
            </a:lvl4pPr>
            <a:lvl5pPr marL="1036381" indent="0">
              <a:buNone/>
              <a:defRPr sz="1133"/>
            </a:lvl5pPr>
            <a:lvl6pPr marL="1295476" indent="0">
              <a:buNone/>
              <a:defRPr sz="1133"/>
            </a:lvl6pPr>
            <a:lvl7pPr marL="1554571" indent="0">
              <a:buNone/>
              <a:defRPr sz="1133"/>
            </a:lvl7pPr>
            <a:lvl8pPr marL="1813667" indent="0">
              <a:buNone/>
              <a:defRPr sz="1133"/>
            </a:lvl8pPr>
            <a:lvl9pPr marL="2072762" indent="0">
              <a:buNone/>
              <a:defRPr sz="1133"/>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77905" y="1165860"/>
            <a:ext cx="1769507" cy="2159900"/>
          </a:xfrm>
        </p:spPr>
        <p:txBody>
          <a:bodyPr/>
          <a:lstStyle>
            <a:lvl1pPr marL="0" indent="0">
              <a:buNone/>
              <a:defRPr sz="907"/>
            </a:lvl1pPr>
            <a:lvl2pPr marL="259095" indent="0">
              <a:buNone/>
              <a:defRPr sz="793"/>
            </a:lvl2pPr>
            <a:lvl3pPr marL="518190" indent="0">
              <a:buNone/>
              <a:defRPr sz="680"/>
            </a:lvl3pPr>
            <a:lvl4pPr marL="777286" indent="0">
              <a:buNone/>
              <a:defRPr sz="567"/>
            </a:lvl4pPr>
            <a:lvl5pPr marL="1036381" indent="0">
              <a:buNone/>
              <a:defRPr sz="567"/>
            </a:lvl5pPr>
            <a:lvl6pPr marL="1295476" indent="0">
              <a:buNone/>
              <a:defRPr sz="567"/>
            </a:lvl6pPr>
            <a:lvl7pPr marL="1554571" indent="0">
              <a:buNone/>
              <a:defRPr sz="567"/>
            </a:lvl7pPr>
            <a:lvl8pPr marL="1813667" indent="0">
              <a:buNone/>
              <a:defRPr sz="567"/>
            </a:lvl8pPr>
            <a:lvl9pPr marL="2072762" indent="0">
              <a:buNone/>
              <a:defRPr sz="567"/>
            </a:lvl9pPr>
          </a:lstStyle>
          <a:p>
            <a:pPr lvl="0"/>
            <a:r>
              <a:rPr lang="en-US"/>
              <a:t>Click to edit Master text styles</a:t>
            </a:r>
          </a:p>
        </p:txBody>
      </p:sp>
      <p:sp>
        <p:nvSpPr>
          <p:cNvPr id="5" name="Date Placeholder 4"/>
          <p:cNvSpPr>
            <a:spLocks noGrp="1"/>
          </p:cNvSpPr>
          <p:nvPr>
            <p:ph type="dt" sz="half" idx="10"/>
          </p:nvPr>
        </p:nvSpPr>
        <p:spPr/>
        <p:txBody>
          <a:bodyPr/>
          <a:lstStyle/>
          <a:p>
            <a:fld id="{4B9DC7A9-818B-7F4C-A998-F02DF771428A}" type="datetimeFigureOut">
              <a:rPr lang="en-US" smtClean="0"/>
              <a:t>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19506-FA9A-4B4F-99F3-0C63C594ED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7190" y="206905"/>
            <a:ext cx="4732020" cy="7511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77190" y="1034521"/>
            <a:ext cx="4732020" cy="24657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7190" y="3601933"/>
            <a:ext cx="1234440" cy="206904"/>
          </a:xfrm>
          <a:prstGeom prst="rect">
            <a:avLst/>
          </a:prstGeom>
        </p:spPr>
        <p:txBody>
          <a:bodyPr vert="horz" lIns="91440" tIns="45720" rIns="91440" bIns="45720" rtlCol="0" anchor="ctr"/>
          <a:lstStyle>
            <a:lvl1pPr algn="l">
              <a:defRPr sz="680">
                <a:solidFill>
                  <a:schemeClr val="tx1">
                    <a:tint val="75000"/>
                  </a:schemeClr>
                </a:solidFill>
              </a:defRPr>
            </a:lvl1pPr>
          </a:lstStyle>
          <a:p>
            <a:fld id="{4B9DC7A9-818B-7F4C-A998-F02DF771428A}" type="datetimeFigureOut">
              <a:rPr lang="en-US" smtClean="0"/>
              <a:t>3/1/18</a:t>
            </a:fld>
            <a:endParaRPr lang="en-US"/>
          </a:p>
        </p:txBody>
      </p:sp>
      <p:sp>
        <p:nvSpPr>
          <p:cNvPr id="5" name="Footer Placeholder 4"/>
          <p:cNvSpPr>
            <a:spLocks noGrp="1"/>
          </p:cNvSpPr>
          <p:nvPr>
            <p:ph type="ftr" sz="quarter" idx="3"/>
          </p:nvPr>
        </p:nvSpPr>
        <p:spPr>
          <a:xfrm>
            <a:off x="1817370" y="3601933"/>
            <a:ext cx="1851660" cy="206904"/>
          </a:xfrm>
          <a:prstGeom prst="rect">
            <a:avLst/>
          </a:prstGeom>
        </p:spPr>
        <p:txBody>
          <a:bodyPr vert="horz" lIns="91440" tIns="45720" rIns="91440" bIns="45720" rtlCol="0" anchor="ctr"/>
          <a:lstStyle>
            <a:lvl1pPr algn="ctr">
              <a:defRPr sz="6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874770" y="3601933"/>
            <a:ext cx="1234440" cy="206904"/>
          </a:xfrm>
          <a:prstGeom prst="rect">
            <a:avLst/>
          </a:prstGeom>
        </p:spPr>
        <p:txBody>
          <a:bodyPr vert="horz" lIns="91440" tIns="45720" rIns="91440" bIns="45720" rtlCol="0" anchor="ctr"/>
          <a:lstStyle>
            <a:lvl1pPr algn="r">
              <a:defRPr sz="680">
                <a:solidFill>
                  <a:schemeClr val="tx1">
                    <a:tint val="75000"/>
                  </a:schemeClr>
                </a:solidFill>
              </a:defRPr>
            </a:lvl1pPr>
          </a:lstStyle>
          <a:p>
            <a:fld id="{8F619506-FA9A-4B4F-99F3-0C63C594ED02}" type="slidenum">
              <a:rPr lang="en-US" smtClean="0"/>
              <a:t>‹#›</a:t>
            </a:fld>
            <a:endParaRPr lang="en-US"/>
          </a:p>
        </p:txBody>
      </p:sp>
    </p:spTree>
    <p:extLst>
      <p:ext uri="{BB962C8B-B14F-4D97-AF65-F5344CB8AC3E}">
        <p14:creationId xmlns:p14="http://schemas.microsoft.com/office/powerpoint/2010/main" val="1952297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18190" rtl="0" eaLnBrk="1" latinLnBrk="0" hangingPunct="1">
        <a:lnSpc>
          <a:spcPct val="90000"/>
        </a:lnSpc>
        <a:spcBef>
          <a:spcPct val="0"/>
        </a:spcBef>
        <a:buNone/>
        <a:defRPr sz="2493" kern="1200">
          <a:solidFill>
            <a:schemeClr val="tx1"/>
          </a:solidFill>
          <a:latin typeface="+mj-lt"/>
          <a:ea typeface="+mj-ea"/>
          <a:cs typeface="+mj-cs"/>
        </a:defRPr>
      </a:lvl1pPr>
    </p:titleStyle>
    <p:bodyStyle>
      <a:lvl1pPr marL="129548" indent="-129548" algn="l" defTabSz="518190" rtl="0" eaLnBrk="1" latinLnBrk="0" hangingPunct="1">
        <a:lnSpc>
          <a:spcPct val="90000"/>
        </a:lnSpc>
        <a:spcBef>
          <a:spcPts val="567"/>
        </a:spcBef>
        <a:buFont typeface="Arial" panose="020B0604020202020204" pitchFamily="34" charset="0"/>
        <a:buChar char="•"/>
        <a:defRPr sz="1587" kern="1200">
          <a:solidFill>
            <a:schemeClr val="tx1"/>
          </a:solidFill>
          <a:latin typeface="+mn-lt"/>
          <a:ea typeface="+mn-ea"/>
          <a:cs typeface="+mn-cs"/>
        </a:defRPr>
      </a:lvl1pPr>
      <a:lvl2pPr marL="388643" indent="-129548" algn="l" defTabSz="518190" rtl="0" eaLnBrk="1" latinLnBrk="0" hangingPunct="1">
        <a:lnSpc>
          <a:spcPct val="90000"/>
        </a:lnSpc>
        <a:spcBef>
          <a:spcPts val="283"/>
        </a:spcBef>
        <a:buFont typeface="Arial" panose="020B0604020202020204" pitchFamily="34" charset="0"/>
        <a:buChar char="•"/>
        <a:defRPr sz="1360" kern="1200">
          <a:solidFill>
            <a:schemeClr val="tx1"/>
          </a:solidFill>
          <a:latin typeface="+mn-lt"/>
          <a:ea typeface="+mn-ea"/>
          <a:cs typeface="+mn-cs"/>
        </a:defRPr>
      </a:lvl2pPr>
      <a:lvl3pPr marL="647738" indent="-129548" algn="l" defTabSz="518190" rtl="0" eaLnBrk="1" latinLnBrk="0" hangingPunct="1">
        <a:lnSpc>
          <a:spcPct val="90000"/>
        </a:lnSpc>
        <a:spcBef>
          <a:spcPts val="283"/>
        </a:spcBef>
        <a:buFont typeface="Arial" panose="020B0604020202020204" pitchFamily="34" charset="0"/>
        <a:buChar char="•"/>
        <a:defRPr sz="1133" kern="1200">
          <a:solidFill>
            <a:schemeClr val="tx1"/>
          </a:solidFill>
          <a:latin typeface="+mn-lt"/>
          <a:ea typeface="+mn-ea"/>
          <a:cs typeface="+mn-cs"/>
        </a:defRPr>
      </a:lvl3pPr>
      <a:lvl4pPr marL="906833" indent="-129548" algn="l" defTabSz="518190"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4pPr>
      <a:lvl5pPr marL="1165929" indent="-129548" algn="l" defTabSz="518190"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5pPr>
      <a:lvl6pPr marL="1425024" indent="-129548" algn="l" defTabSz="518190"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6pPr>
      <a:lvl7pPr marL="1684119" indent="-129548" algn="l" defTabSz="518190"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7pPr>
      <a:lvl8pPr marL="1943214" indent="-129548" algn="l" defTabSz="518190"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8pPr>
      <a:lvl9pPr marL="2202310" indent="-129548" algn="l" defTabSz="518190"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9pPr>
    </p:bodyStyle>
    <p:otherStyle>
      <a:defPPr>
        <a:defRPr lang="en-US"/>
      </a:defPPr>
      <a:lvl1pPr marL="0" algn="l" defTabSz="518190" rtl="0" eaLnBrk="1" latinLnBrk="0" hangingPunct="1">
        <a:defRPr sz="1020" kern="1200">
          <a:solidFill>
            <a:schemeClr val="tx1"/>
          </a:solidFill>
          <a:latin typeface="+mn-lt"/>
          <a:ea typeface="+mn-ea"/>
          <a:cs typeface="+mn-cs"/>
        </a:defRPr>
      </a:lvl1pPr>
      <a:lvl2pPr marL="259095" algn="l" defTabSz="518190" rtl="0" eaLnBrk="1" latinLnBrk="0" hangingPunct="1">
        <a:defRPr sz="1020" kern="1200">
          <a:solidFill>
            <a:schemeClr val="tx1"/>
          </a:solidFill>
          <a:latin typeface="+mn-lt"/>
          <a:ea typeface="+mn-ea"/>
          <a:cs typeface="+mn-cs"/>
        </a:defRPr>
      </a:lvl2pPr>
      <a:lvl3pPr marL="518190" algn="l" defTabSz="518190" rtl="0" eaLnBrk="1" latinLnBrk="0" hangingPunct="1">
        <a:defRPr sz="1020" kern="1200">
          <a:solidFill>
            <a:schemeClr val="tx1"/>
          </a:solidFill>
          <a:latin typeface="+mn-lt"/>
          <a:ea typeface="+mn-ea"/>
          <a:cs typeface="+mn-cs"/>
        </a:defRPr>
      </a:lvl3pPr>
      <a:lvl4pPr marL="777286" algn="l" defTabSz="518190" rtl="0" eaLnBrk="1" latinLnBrk="0" hangingPunct="1">
        <a:defRPr sz="1020" kern="1200">
          <a:solidFill>
            <a:schemeClr val="tx1"/>
          </a:solidFill>
          <a:latin typeface="+mn-lt"/>
          <a:ea typeface="+mn-ea"/>
          <a:cs typeface="+mn-cs"/>
        </a:defRPr>
      </a:lvl4pPr>
      <a:lvl5pPr marL="1036381" algn="l" defTabSz="518190" rtl="0" eaLnBrk="1" latinLnBrk="0" hangingPunct="1">
        <a:defRPr sz="1020" kern="1200">
          <a:solidFill>
            <a:schemeClr val="tx1"/>
          </a:solidFill>
          <a:latin typeface="+mn-lt"/>
          <a:ea typeface="+mn-ea"/>
          <a:cs typeface="+mn-cs"/>
        </a:defRPr>
      </a:lvl5pPr>
      <a:lvl6pPr marL="1295476" algn="l" defTabSz="518190" rtl="0" eaLnBrk="1" latinLnBrk="0" hangingPunct="1">
        <a:defRPr sz="1020" kern="1200">
          <a:solidFill>
            <a:schemeClr val="tx1"/>
          </a:solidFill>
          <a:latin typeface="+mn-lt"/>
          <a:ea typeface="+mn-ea"/>
          <a:cs typeface="+mn-cs"/>
        </a:defRPr>
      </a:lvl6pPr>
      <a:lvl7pPr marL="1554571" algn="l" defTabSz="518190" rtl="0" eaLnBrk="1" latinLnBrk="0" hangingPunct="1">
        <a:defRPr sz="1020" kern="1200">
          <a:solidFill>
            <a:schemeClr val="tx1"/>
          </a:solidFill>
          <a:latin typeface="+mn-lt"/>
          <a:ea typeface="+mn-ea"/>
          <a:cs typeface="+mn-cs"/>
        </a:defRPr>
      </a:lvl7pPr>
      <a:lvl8pPr marL="1813667" algn="l" defTabSz="518190" rtl="0" eaLnBrk="1" latinLnBrk="0" hangingPunct="1">
        <a:defRPr sz="1020" kern="1200">
          <a:solidFill>
            <a:schemeClr val="tx1"/>
          </a:solidFill>
          <a:latin typeface="+mn-lt"/>
          <a:ea typeface="+mn-ea"/>
          <a:cs typeface="+mn-cs"/>
        </a:defRPr>
      </a:lvl8pPr>
      <a:lvl9pPr marL="2072762" algn="l" defTabSz="518190" rtl="0" eaLnBrk="1" latinLnBrk="0" hangingPunct="1">
        <a:defRPr sz="10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xmlns="" id="{3DE33E49-D31C-884B-8C83-7F99D5493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4800"/>
            <a:ext cx="3818464" cy="3201400"/>
          </a:xfrm>
          <a:prstGeom prst="rect">
            <a:avLst/>
          </a:prstGeom>
        </p:spPr>
      </p:pic>
      <p:grpSp>
        <p:nvGrpSpPr>
          <p:cNvPr id="2" name="Group 1">
            <a:extLst>
              <a:ext uri="{FF2B5EF4-FFF2-40B4-BE49-F238E27FC236}">
                <a16:creationId xmlns:a16="http://schemas.microsoft.com/office/drawing/2014/main" xmlns="" id="{A38852B4-1017-2242-993B-579AF623EEF8}"/>
              </a:ext>
            </a:extLst>
          </p:cNvPr>
          <p:cNvGrpSpPr/>
          <p:nvPr/>
        </p:nvGrpSpPr>
        <p:grpSpPr>
          <a:xfrm>
            <a:off x="3557684" y="1"/>
            <a:ext cx="1928716" cy="3886199"/>
            <a:chOff x="3557684" y="1"/>
            <a:chExt cx="1928716" cy="3886199"/>
          </a:xfrm>
        </p:grpSpPr>
        <p:sp>
          <p:nvSpPr>
            <p:cNvPr id="6" name="Triangle 5"/>
            <p:cNvSpPr/>
            <p:nvPr/>
          </p:nvSpPr>
          <p:spPr>
            <a:xfrm rot="2847052">
              <a:off x="3503221" y="380010"/>
              <a:ext cx="789709" cy="680784"/>
            </a:xfrm>
            <a:prstGeom prst="triangle">
              <a:avLst/>
            </a:prstGeom>
            <a:solidFill>
              <a:srgbClr val="B7B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71900" y="1"/>
              <a:ext cx="1714500" cy="3886199"/>
            </a:xfrm>
            <a:prstGeom prst="rect">
              <a:avLst/>
            </a:prstGeom>
            <a:solidFill>
              <a:srgbClr val="B7B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8158" y="109682"/>
            <a:ext cx="1634490" cy="507492"/>
          </a:xfrm>
          <a:prstGeom prst="rect">
            <a:avLst/>
          </a:prstGeom>
        </p:spPr>
      </p:pic>
      <p:grpSp>
        <p:nvGrpSpPr>
          <p:cNvPr id="26" name="Group 25"/>
          <p:cNvGrpSpPr/>
          <p:nvPr/>
        </p:nvGrpSpPr>
        <p:grpSpPr>
          <a:xfrm>
            <a:off x="3928730" y="770935"/>
            <a:ext cx="187392" cy="249382"/>
            <a:chOff x="3409950" y="-122238"/>
            <a:chExt cx="5235575" cy="6967538"/>
          </a:xfrm>
          <a:solidFill>
            <a:srgbClr val="28223D"/>
          </a:solidFill>
        </p:grpSpPr>
        <p:sp>
          <p:nvSpPr>
            <p:cNvPr id="27" name="Freeform 5"/>
            <p:cNvSpPr>
              <a:spLocks/>
            </p:cNvSpPr>
            <p:nvPr/>
          </p:nvSpPr>
          <p:spPr bwMode="auto">
            <a:xfrm>
              <a:off x="3409950" y="-122238"/>
              <a:ext cx="5235575" cy="6967538"/>
            </a:xfrm>
            <a:custGeom>
              <a:avLst/>
              <a:gdLst>
                <a:gd name="T0" fmla="*/ 2059 w 2522"/>
                <a:gd name="T1" fmla="*/ 337 h 3360"/>
                <a:gd name="T2" fmla="*/ 901 w 2522"/>
                <a:gd name="T3" fmla="*/ 130 h 3360"/>
                <a:gd name="T4" fmla="*/ 1001 w 2522"/>
                <a:gd name="T5" fmla="*/ 350 h 3360"/>
                <a:gd name="T6" fmla="*/ 1288 w 2522"/>
                <a:gd name="T7" fmla="*/ 307 h 3360"/>
                <a:gd name="T8" fmla="*/ 2269 w 2522"/>
                <a:gd name="T9" fmla="*/ 1287 h 3360"/>
                <a:gd name="T10" fmla="*/ 1288 w 2522"/>
                <a:gd name="T11" fmla="*/ 2268 h 3360"/>
                <a:gd name="T12" fmla="*/ 308 w 2522"/>
                <a:gd name="T13" fmla="*/ 1287 h 3360"/>
                <a:gd name="T14" fmla="*/ 425 w 2522"/>
                <a:gd name="T15" fmla="*/ 822 h 3360"/>
                <a:gd name="T16" fmla="*/ 237 w 2522"/>
                <a:gd name="T17" fmla="*/ 690 h 3360"/>
                <a:gd name="T18" fmla="*/ 299 w 2522"/>
                <a:gd name="T19" fmla="*/ 2051 h 3360"/>
                <a:gd name="T20" fmla="*/ 637 w 2522"/>
                <a:gd name="T21" fmla="*/ 2459 h 3360"/>
                <a:gd name="T22" fmla="*/ 1213 w 2522"/>
                <a:gd name="T23" fmla="*/ 3306 h 3360"/>
                <a:gd name="T24" fmla="*/ 1298 w 2522"/>
                <a:gd name="T25" fmla="*/ 3358 h 3360"/>
                <a:gd name="T26" fmla="*/ 1379 w 2522"/>
                <a:gd name="T27" fmla="*/ 3294 h 3360"/>
                <a:gd name="T28" fmla="*/ 1763 w 2522"/>
                <a:gd name="T29" fmla="*/ 2677 h 3360"/>
                <a:gd name="T30" fmla="*/ 2195 w 2522"/>
                <a:gd name="T31" fmla="*/ 2180 h 3360"/>
                <a:gd name="T32" fmla="*/ 2520 w 2522"/>
                <a:gd name="T33" fmla="*/ 1200 h 3360"/>
                <a:gd name="T34" fmla="*/ 2059 w 2522"/>
                <a:gd name="T35" fmla="*/ 337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2" h="3360">
                  <a:moveTo>
                    <a:pt x="2059" y="337"/>
                  </a:moveTo>
                  <a:cubicBezTo>
                    <a:pt x="1732" y="72"/>
                    <a:pt x="1282" y="0"/>
                    <a:pt x="901" y="130"/>
                  </a:cubicBezTo>
                  <a:cubicBezTo>
                    <a:pt x="954" y="191"/>
                    <a:pt x="989" y="266"/>
                    <a:pt x="1001" y="350"/>
                  </a:cubicBezTo>
                  <a:cubicBezTo>
                    <a:pt x="1092" y="322"/>
                    <a:pt x="1188" y="307"/>
                    <a:pt x="1288" y="307"/>
                  </a:cubicBezTo>
                  <a:cubicBezTo>
                    <a:pt x="1830" y="307"/>
                    <a:pt x="2269" y="746"/>
                    <a:pt x="2269" y="1287"/>
                  </a:cubicBezTo>
                  <a:cubicBezTo>
                    <a:pt x="2269" y="1829"/>
                    <a:pt x="1830" y="2268"/>
                    <a:pt x="1288" y="2268"/>
                  </a:cubicBezTo>
                  <a:cubicBezTo>
                    <a:pt x="747" y="2268"/>
                    <a:pt x="308" y="1829"/>
                    <a:pt x="308" y="1287"/>
                  </a:cubicBezTo>
                  <a:cubicBezTo>
                    <a:pt x="308" y="1119"/>
                    <a:pt x="350" y="960"/>
                    <a:pt x="425" y="822"/>
                  </a:cubicBezTo>
                  <a:cubicBezTo>
                    <a:pt x="351" y="795"/>
                    <a:pt x="286" y="749"/>
                    <a:pt x="237" y="690"/>
                  </a:cubicBezTo>
                  <a:cubicBezTo>
                    <a:pt x="0" y="1102"/>
                    <a:pt x="4" y="1629"/>
                    <a:pt x="299" y="2051"/>
                  </a:cubicBezTo>
                  <a:cubicBezTo>
                    <a:pt x="400" y="2195"/>
                    <a:pt x="519" y="2328"/>
                    <a:pt x="637" y="2459"/>
                  </a:cubicBezTo>
                  <a:cubicBezTo>
                    <a:pt x="866" y="2716"/>
                    <a:pt x="1084" y="2981"/>
                    <a:pt x="1213" y="3306"/>
                  </a:cubicBezTo>
                  <a:cubicBezTo>
                    <a:pt x="1228" y="3343"/>
                    <a:pt x="1259" y="3360"/>
                    <a:pt x="1298" y="3358"/>
                  </a:cubicBezTo>
                  <a:cubicBezTo>
                    <a:pt x="1339" y="3356"/>
                    <a:pt x="1364" y="3332"/>
                    <a:pt x="1379" y="3294"/>
                  </a:cubicBezTo>
                  <a:cubicBezTo>
                    <a:pt x="1472" y="3066"/>
                    <a:pt x="1603" y="2863"/>
                    <a:pt x="1763" y="2677"/>
                  </a:cubicBezTo>
                  <a:cubicBezTo>
                    <a:pt x="1906" y="2511"/>
                    <a:pt x="2056" y="2350"/>
                    <a:pt x="2195" y="2180"/>
                  </a:cubicBezTo>
                  <a:cubicBezTo>
                    <a:pt x="2403" y="1928"/>
                    <a:pt x="2522" y="1640"/>
                    <a:pt x="2520" y="1200"/>
                  </a:cubicBezTo>
                  <a:cubicBezTo>
                    <a:pt x="2516" y="914"/>
                    <a:pt x="2367" y="586"/>
                    <a:pt x="2059" y="3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Oval 6"/>
            <p:cNvSpPr>
              <a:spLocks noChangeArrowheads="1"/>
            </p:cNvSpPr>
            <p:nvPr/>
          </p:nvSpPr>
          <p:spPr bwMode="auto">
            <a:xfrm>
              <a:off x="4079875" y="204787"/>
              <a:ext cx="1023938" cy="1022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7"/>
            <p:cNvSpPr>
              <a:spLocks noChangeArrowheads="1"/>
            </p:cNvSpPr>
            <p:nvPr/>
          </p:nvSpPr>
          <p:spPr bwMode="auto">
            <a:xfrm>
              <a:off x="4884738" y="1338262"/>
              <a:ext cx="2390775" cy="23860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AutoShape 3"/>
          <p:cNvSpPr>
            <a:spLocks noChangeAspect="1" noChangeArrowheads="1" noTextEdit="1"/>
          </p:cNvSpPr>
          <p:nvPr/>
        </p:nvSpPr>
        <p:spPr bwMode="auto">
          <a:xfrm>
            <a:off x="3762711" y="1943100"/>
            <a:ext cx="1728216" cy="140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9C97AF"/>
              </a:solidFill>
            </a:endParaRPr>
          </a:p>
        </p:txBody>
      </p:sp>
      <p:sp>
        <p:nvSpPr>
          <p:cNvPr id="32" name="Freeform 5"/>
          <p:cNvSpPr>
            <a:spLocks/>
          </p:cNvSpPr>
          <p:nvPr/>
        </p:nvSpPr>
        <p:spPr bwMode="auto">
          <a:xfrm>
            <a:off x="3773354" y="2508250"/>
            <a:ext cx="1713125" cy="1284859"/>
          </a:xfrm>
          <a:custGeom>
            <a:avLst/>
            <a:gdLst>
              <a:gd name="T0" fmla="*/ 0 w 3339"/>
              <a:gd name="T1" fmla="*/ 2523 h 2523"/>
              <a:gd name="T2" fmla="*/ 136 w 3339"/>
              <a:gd name="T3" fmla="*/ 2122 h 2523"/>
              <a:gd name="T4" fmla="*/ 751 w 3339"/>
              <a:gd name="T5" fmla="*/ 1209 h 2523"/>
              <a:gd name="T6" fmla="*/ 1663 w 3339"/>
              <a:gd name="T7" fmla="*/ 594 h 2523"/>
              <a:gd name="T8" fmla="*/ 2780 w 3339"/>
              <a:gd name="T9" fmla="*/ 369 h 2523"/>
              <a:gd name="T10" fmla="*/ 3339 w 3339"/>
              <a:gd name="T11" fmla="*/ 423 h 2523"/>
              <a:gd name="T12" fmla="*/ 3339 w 3339"/>
              <a:gd name="T13" fmla="*/ 48 h 2523"/>
              <a:gd name="T14" fmla="*/ 2780 w 3339"/>
              <a:gd name="T15" fmla="*/ 0 h 2523"/>
              <a:gd name="T16" fmla="*/ 1520 w 3339"/>
              <a:gd name="T17" fmla="*/ 255 h 2523"/>
              <a:gd name="T18" fmla="*/ 490 w 3339"/>
              <a:gd name="T19" fmla="*/ 949 h 2523"/>
              <a:gd name="T20" fmla="*/ 0 w 3339"/>
              <a:gd name="T21" fmla="*/ 1576 h 2523"/>
              <a:gd name="T22" fmla="*/ 0 w 3339"/>
              <a:gd name="T23" fmla="*/ 2523 h 2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9" h="2523">
                <a:moveTo>
                  <a:pt x="0" y="2523"/>
                </a:moveTo>
                <a:cubicBezTo>
                  <a:pt x="35" y="2386"/>
                  <a:pt x="80" y="2252"/>
                  <a:pt x="136" y="2122"/>
                </a:cubicBezTo>
                <a:cubicBezTo>
                  <a:pt x="280" y="1780"/>
                  <a:pt x="487" y="1473"/>
                  <a:pt x="751" y="1209"/>
                </a:cubicBezTo>
                <a:cubicBezTo>
                  <a:pt x="1014" y="946"/>
                  <a:pt x="1321" y="739"/>
                  <a:pt x="1663" y="594"/>
                </a:cubicBezTo>
                <a:cubicBezTo>
                  <a:pt x="2017" y="444"/>
                  <a:pt x="2393" y="369"/>
                  <a:pt x="2780" y="369"/>
                </a:cubicBezTo>
                <a:cubicBezTo>
                  <a:pt x="2970" y="369"/>
                  <a:pt x="3156" y="387"/>
                  <a:pt x="3339" y="423"/>
                </a:cubicBezTo>
                <a:lnTo>
                  <a:pt x="3339" y="48"/>
                </a:lnTo>
                <a:cubicBezTo>
                  <a:pt x="3156" y="16"/>
                  <a:pt x="2969" y="0"/>
                  <a:pt x="2780" y="0"/>
                </a:cubicBezTo>
                <a:cubicBezTo>
                  <a:pt x="2343" y="0"/>
                  <a:pt x="1919" y="86"/>
                  <a:pt x="1520" y="255"/>
                </a:cubicBezTo>
                <a:cubicBezTo>
                  <a:pt x="1134" y="418"/>
                  <a:pt x="788" y="651"/>
                  <a:pt x="490" y="949"/>
                </a:cubicBezTo>
                <a:cubicBezTo>
                  <a:pt x="300" y="1139"/>
                  <a:pt x="136" y="1349"/>
                  <a:pt x="0" y="1576"/>
                </a:cubicBezTo>
                <a:lnTo>
                  <a:pt x="0" y="2523"/>
                </a:lnTo>
                <a:close/>
              </a:path>
            </a:pathLst>
          </a:custGeom>
          <a:solidFill>
            <a:srgbClr val="28223C">
              <a:alpha val="10000"/>
            </a:srgbClr>
          </a:solidFill>
          <a:ln>
            <a:noFill/>
          </a:ln>
          <a:extLst/>
        </p:spPr>
        <p:txBody>
          <a:bodyPr vert="horz" wrap="square" lIns="91440" tIns="45720" rIns="91440" bIns="45720" numCol="1" anchor="t" anchorCtr="0" compatLnSpc="1">
            <a:prstTxWarp prst="textNoShape">
              <a:avLst/>
            </a:prstTxWarp>
          </a:bodyPr>
          <a:lstStyle/>
          <a:p>
            <a:endParaRPr lang="en-US">
              <a:solidFill>
                <a:srgbClr val="9C97AF"/>
              </a:solidFill>
            </a:endParaRPr>
          </a:p>
        </p:txBody>
      </p:sp>
      <p:sp>
        <p:nvSpPr>
          <p:cNvPr id="33" name="Freeform 6"/>
          <p:cNvSpPr>
            <a:spLocks/>
          </p:cNvSpPr>
          <p:nvPr/>
        </p:nvSpPr>
        <p:spPr bwMode="auto">
          <a:xfrm>
            <a:off x="4437663" y="3357140"/>
            <a:ext cx="1045429" cy="529059"/>
          </a:xfrm>
          <a:custGeom>
            <a:avLst/>
            <a:gdLst>
              <a:gd name="T0" fmla="*/ 2038 w 2038"/>
              <a:gd name="T1" fmla="*/ 1039 h 1039"/>
              <a:gd name="T2" fmla="*/ 2038 w 2038"/>
              <a:gd name="T3" fmla="*/ 102 h 1039"/>
              <a:gd name="T4" fmla="*/ 1479 w 2038"/>
              <a:gd name="T5" fmla="*/ 0 h 1039"/>
              <a:gd name="T6" fmla="*/ 0 w 2038"/>
              <a:gd name="T7" fmla="*/ 1039 h 1039"/>
              <a:gd name="T8" fmla="*/ 2038 w 2038"/>
              <a:gd name="T9" fmla="*/ 1039 h 1039"/>
            </a:gdLst>
            <a:ahLst/>
            <a:cxnLst>
              <a:cxn ang="0">
                <a:pos x="T0" y="T1"/>
              </a:cxn>
              <a:cxn ang="0">
                <a:pos x="T2" y="T3"/>
              </a:cxn>
              <a:cxn ang="0">
                <a:pos x="T4" y="T5"/>
              </a:cxn>
              <a:cxn ang="0">
                <a:pos x="T6" y="T7"/>
              </a:cxn>
              <a:cxn ang="0">
                <a:pos x="T8" y="T9"/>
              </a:cxn>
            </a:cxnLst>
            <a:rect l="0" t="0" r="r" b="b"/>
            <a:pathLst>
              <a:path w="2038" h="1039">
                <a:moveTo>
                  <a:pt x="2038" y="1039"/>
                </a:moveTo>
                <a:lnTo>
                  <a:pt x="2038" y="102"/>
                </a:lnTo>
                <a:cubicBezTo>
                  <a:pt x="1864" y="36"/>
                  <a:pt x="1676" y="0"/>
                  <a:pt x="1479" y="0"/>
                </a:cubicBezTo>
                <a:cubicBezTo>
                  <a:pt x="798" y="0"/>
                  <a:pt x="218" y="433"/>
                  <a:pt x="0" y="1039"/>
                </a:cubicBezTo>
                <a:lnTo>
                  <a:pt x="2038" y="1039"/>
                </a:lnTo>
                <a:close/>
              </a:path>
            </a:pathLst>
          </a:custGeom>
          <a:solidFill>
            <a:srgbClr val="28223C">
              <a:alpha val="10000"/>
            </a:srgbClr>
          </a:solidFill>
          <a:ln>
            <a:noFill/>
          </a:ln>
          <a:extLst/>
        </p:spPr>
        <p:txBody>
          <a:bodyPr vert="horz" wrap="square" lIns="91440" tIns="45720" rIns="91440" bIns="45720" numCol="1" anchor="t" anchorCtr="0" compatLnSpc="1">
            <a:prstTxWarp prst="textNoShape">
              <a:avLst/>
            </a:prstTxWarp>
          </a:bodyPr>
          <a:lstStyle/>
          <a:p>
            <a:endParaRPr lang="en-US">
              <a:solidFill>
                <a:srgbClr val="9C97AF"/>
              </a:solidFill>
            </a:endParaRPr>
          </a:p>
        </p:txBody>
      </p:sp>
      <p:sp>
        <p:nvSpPr>
          <p:cNvPr id="9" name="TextBox 8"/>
          <p:cNvSpPr txBox="1"/>
          <p:nvPr/>
        </p:nvSpPr>
        <p:spPr>
          <a:xfrm>
            <a:off x="3877293" y="1092530"/>
            <a:ext cx="1609107" cy="2169825"/>
          </a:xfrm>
          <a:prstGeom prst="rect">
            <a:avLst/>
          </a:prstGeom>
          <a:noFill/>
        </p:spPr>
        <p:txBody>
          <a:bodyPr wrap="square" rtlCol="0">
            <a:spAutoFit/>
          </a:bodyPr>
          <a:lstStyle/>
          <a:p>
            <a:r>
              <a:rPr lang="en-US" sz="900" dirty="0">
                <a:solidFill>
                  <a:srgbClr val="28223D"/>
                </a:solidFill>
                <a:latin typeface="Arial Narrow" charset="0"/>
                <a:ea typeface="Arial Narrow" charset="0"/>
                <a:cs typeface="Arial Narrow" charset="0"/>
              </a:rPr>
              <a:t>A dense pack of snow and ice covers the rugged, mountainous landscape of Afghanistan in this image captured by the MODIS instrument on NASA’s Terra satellite in February, 2006. </a:t>
            </a:r>
          </a:p>
          <a:p>
            <a:endParaRPr lang="en-US" sz="900" dirty="0">
              <a:solidFill>
                <a:srgbClr val="28223D"/>
              </a:solidFill>
              <a:latin typeface="Arial Narrow" charset="0"/>
              <a:ea typeface="Arial Narrow" charset="0"/>
              <a:cs typeface="Arial Narrow" charset="0"/>
            </a:endParaRPr>
          </a:p>
          <a:p>
            <a:r>
              <a:rPr lang="en-US" sz="900" dirty="0">
                <a:solidFill>
                  <a:srgbClr val="28223D"/>
                </a:solidFill>
                <a:latin typeface="Arial Narrow" charset="0"/>
                <a:ea typeface="Arial Narrow" charset="0"/>
                <a:cs typeface="Arial Narrow" charset="0"/>
              </a:rPr>
              <a:t>Satellite images are an important tool used to measure snowfall; snow melt from the mountains is an important source of the country’s fresh water supply.</a:t>
            </a:r>
          </a:p>
          <a:p>
            <a:endParaRPr lang="en-US" sz="900" dirty="0">
              <a:solidFill>
                <a:srgbClr val="28223D"/>
              </a:solidFill>
              <a:latin typeface="Arial Narrow" charset="0"/>
              <a:ea typeface="Arial Narrow" charset="0"/>
              <a:cs typeface="Arial Narrow" charset="0"/>
            </a:endParaRPr>
          </a:p>
          <a:p>
            <a:r>
              <a:rPr lang="en-US" sz="900" dirty="0">
                <a:solidFill>
                  <a:srgbClr val="28223D"/>
                </a:solidFill>
                <a:latin typeface="Arial Narrow" charset="0"/>
                <a:ea typeface="Arial Narrow" charset="0"/>
                <a:cs typeface="Arial Narrow" charset="0"/>
              </a:rPr>
              <a:t>https://</a:t>
            </a:r>
            <a:r>
              <a:rPr lang="en-US" sz="900" dirty="0" err="1">
                <a:solidFill>
                  <a:srgbClr val="28223D"/>
                </a:solidFill>
                <a:latin typeface="Arial Narrow" charset="0"/>
                <a:ea typeface="Arial Narrow" charset="0"/>
                <a:cs typeface="Arial Narrow" charset="0"/>
              </a:rPr>
              <a:t>visibleearth.nasa.gov</a:t>
            </a:r>
            <a:endParaRPr lang="en-US" sz="900" dirty="0">
              <a:solidFill>
                <a:srgbClr val="28223D"/>
              </a:solidFill>
              <a:latin typeface="Arial Narrow" charset="0"/>
              <a:ea typeface="Arial Narrow" charset="0"/>
              <a:cs typeface="Arial Narrow" charset="0"/>
            </a:endParaRPr>
          </a:p>
          <a:p>
            <a:r>
              <a:rPr lang="en-US" sz="900" dirty="0">
                <a:solidFill>
                  <a:srgbClr val="28223D"/>
                </a:solidFill>
                <a:latin typeface="Arial Narrow" charset="0"/>
                <a:ea typeface="Arial Narrow" charset="0"/>
                <a:cs typeface="Arial Narrow" charset="0"/>
              </a:rPr>
              <a:t>https://</a:t>
            </a:r>
            <a:r>
              <a:rPr lang="en-US" sz="900" dirty="0" err="1">
                <a:solidFill>
                  <a:srgbClr val="28223D"/>
                </a:solidFill>
                <a:latin typeface="Arial Narrow" charset="0"/>
                <a:ea typeface="Arial Narrow" charset="0"/>
                <a:cs typeface="Arial Narrow" charset="0"/>
              </a:rPr>
              <a:t>eol.jsc.nasa.gov</a:t>
            </a:r>
            <a:endParaRPr lang="en-US" sz="900" dirty="0">
              <a:solidFill>
                <a:srgbClr val="28223D"/>
              </a:solidFill>
              <a:latin typeface="Arial Narrow" charset="0"/>
              <a:ea typeface="Arial Narrow" charset="0"/>
              <a:cs typeface="Arial Narrow" charset="0"/>
            </a:endParaRPr>
          </a:p>
        </p:txBody>
      </p:sp>
      <p:sp>
        <p:nvSpPr>
          <p:cNvPr id="10" name="TextBox 9"/>
          <p:cNvSpPr txBox="1"/>
          <p:nvPr/>
        </p:nvSpPr>
        <p:spPr>
          <a:xfrm>
            <a:off x="4049827" y="795649"/>
            <a:ext cx="1341912" cy="307777"/>
          </a:xfrm>
          <a:prstGeom prst="rect">
            <a:avLst/>
          </a:prstGeom>
          <a:noFill/>
        </p:spPr>
        <p:txBody>
          <a:bodyPr wrap="square" rtlCol="0">
            <a:spAutoFit/>
          </a:bodyPr>
          <a:lstStyle/>
          <a:p>
            <a:r>
              <a:rPr lang="en-US" sz="1400" b="1" dirty="0">
                <a:solidFill>
                  <a:srgbClr val="28223D"/>
                </a:solidFill>
                <a:latin typeface="Arial Narrow" charset="0"/>
                <a:ea typeface="Arial Narrow" charset="0"/>
                <a:cs typeface="Arial Narrow" charset="0"/>
              </a:rPr>
              <a:t>Afghanistan</a:t>
            </a:r>
          </a:p>
        </p:txBody>
      </p:sp>
      <p:sp>
        <p:nvSpPr>
          <p:cNvPr id="35" name="AutoShape 3"/>
          <p:cNvSpPr>
            <a:spLocks noChangeAspect="1" noChangeArrowheads="1" noTextEdit="1"/>
          </p:cNvSpPr>
          <p:nvPr/>
        </p:nvSpPr>
        <p:spPr bwMode="auto">
          <a:xfrm>
            <a:off x="618237" y="245793"/>
            <a:ext cx="2651275" cy="32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7010" y="3705150"/>
            <a:ext cx="550926" cy="98298"/>
          </a:xfrm>
          <a:prstGeom prst="rect">
            <a:avLst/>
          </a:prstGeom>
        </p:spPr>
      </p:pic>
      <p:sp>
        <p:nvSpPr>
          <p:cNvPr id="7" name="Rectangle 6"/>
          <p:cNvSpPr/>
          <p:nvPr/>
        </p:nvSpPr>
        <p:spPr>
          <a:xfrm>
            <a:off x="0" y="1"/>
            <a:ext cx="3771899" cy="691896"/>
          </a:xfrm>
          <a:prstGeom prst="rect">
            <a:avLst/>
          </a:prstGeom>
          <a:solidFill>
            <a:srgbClr val="2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37864" y="127591"/>
            <a:ext cx="347240" cy="462108"/>
            <a:chOff x="3409950" y="-122238"/>
            <a:chExt cx="5235575" cy="6967538"/>
          </a:xfrm>
        </p:grpSpPr>
        <p:sp>
          <p:nvSpPr>
            <p:cNvPr id="23" name="Freeform 5"/>
            <p:cNvSpPr>
              <a:spLocks/>
            </p:cNvSpPr>
            <p:nvPr/>
          </p:nvSpPr>
          <p:spPr bwMode="auto">
            <a:xfrm>
              <a:off x="3409950" y="-122238"/>
              <a:ext cx="5235575" cy="6967538"/>
            </a:xfrm>
            <a:custGeom>
              <a:avLst/>
              <a:gdLst>
                <a:gd name="T0" fmla="*/ 2059 w 2522"/>
                <a:gd name="T1" fmla="*/ 337 h 3360"/>
                <a:gd name="T2" fmla="*/ 901 w 2522"/>
                <a:gd name="T3" fmla="*/ 130 h 3360"/>
                <a:gd name="T4" fmla="*/ 1001 w 2522"/>
                <a:gd name="T5" fmla="*/ 350 h 3360"/>
                <a:gd name="T6" fmla="*/ 1288 w 2522"/>
                <a:gd name="T7" fmla="*/ 307 h 3360"/>
                <a:gd name="T8" fmla="*/ 2269 w 2522"/>
                <a:gd name="T9" fmla="*/ 1287 h 3360"/>
                <a:gd name="T10" fmla="*/ 1288 w 2522"/>
                <a:gd name="T11" fmla="*/ 2268 h 3360"/>
                <a:gd name="T12" fmla="*/ 308 w 2522"/>
                <a:gd name="T13" fmla="*/ 1287 h 3360"/>
                <a:gd name="T14" fmla="*/ 425 w 2522"/>
                <a:gd name="T15" fmla="*/ 822 h 3360"/>
                <a:gd name="T16" fmla="*/ 237 w 2522"/>
                <a:gd name="T17" fmla="*/ 690 h 3360"/>
                <a:gd name="T18" fmla="*/ 299 w 2522"/>
                <a:gd name="T19" fmla="*/ 2051 h 3360"/>
                <a:gd name="T20" fmla="*/ 637 w 2522"/>
                <a:gd name="T21" fmla="*/ 2459 h 3360"/>
                <a:gd name="T22" fmla="*/ 1213 w 2522"/>
                <a:gd name="T23" fmla="*/ 3306 h 3360"/>
                <a:gd name="T24" fmla="*/ 1298 w 2522"/>
                <a:gd name="T25" fmla="*/ 3358 h 3360"/>
                <a:gd name="T26" fmla="*/ 1379 w 2522"/>
                <a:gd name="T27" fmla="*/ 3294 h 3360"/>
                <a:gd name="T28" fmla="*/ 1763 w 2522"/>
                <a:gd name="T29" fmla="*/ 2677 h 3360"/>
                <a:gd name="T30" fmla="*/ 2195 w 2522"/>
                <a:gd name="T31" fmla="*/ 2180 h 3360"/>
                <a:gd name="T32" fmla="*/ 2520 w 2522"/>
                <a:gd name="T33" fmla="*/ 1200 h 3360"/>
                <a:gd name="T34" fmla="*/ 2059 w 2522"/>
                <a:gd name="T35" fmla="*/ 337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2" h="3360">
                  <a:moveTo>
                    <a:pt x="2059" y="337"/>
                  </a:moveTo>
                  <a:cubicBezTo>
                    <a:pt x="1732" y="72"/>
                    <a:pt x="1282" y="0"/>
                    <a:pt x="901" y="130"/>
                  </a:cubicBezTo>
                  <a:cubicBezTo>
                    <a:pt x="954" y="191"/>
                    <a:pt x="989" y="266"/>
                    <a:pt x="1001" y="350"/>
                  </a:cubicBezTo>
                  <a:cubicBezTo>
                    <a:pt x="1092" y="322"/>
                    <a:pt x="1188" y="307"/>
                    <a:pt x="1288" y="307"/>
                  </a:cubicBezTo>
                  <a:cubicBezTo>
                    <a:pt x="1830" y="307"/>
                    <a:pt x="2269" y="746"/>
                    <a:pt x="2269" y="1287"/>
                  </a:cubicBezTo>
                  <a:cubicBezTo>
                    <a:pt x="2269" y="1829"/>
                    <a:pt x="1830" y="2268"/>
                    <a:pt x="1288" y="2268"/>
                  </a:cubicBezTo>
                  <a:cubicBezTo>
                    <a:pt x="747" y="2268"/>
                    <a:pt x="308" y="1829"/>
                    <a:pt x="308" y="1287"/>
                  </a:cubicBezTo>
                  <a:cubicBezTo>
                    <a:pt x="308" y="1119"/>
                    <a:pt x="350" y="960"/>
                    <a:pt x="425" y="822"/>
                  </a:cubicBezTo>
                  <a:cubicBezTo>
                    <a:pt x="351" y="795"/>
                    <a:pt x="286" y="749"/>
                    <a:pt x="237" y="690"/>
                  </a:cubicBezTo>
                  <a:cubicBezTo>
                    <a:pt x="0" y="1102"/>
                    <a:pt x="4" y="1629"/>
                    <a:pt x="299" y="2051"/>
                  </a:cubicBezTo>
                  <a:cubicBezTo>
                    <a:pt x="400" y="2195"/>
                    <a:pt x="519" y="2328"/>
                    <a:pt x="637" y="2459"/>
                  </a:cubicBezTo>
                  <a:cubicBezTo>
                    <a:pt x="866" y="2716"/>
                    <a:pt x="1084" y="2981"/>
                    <a:pt x="1213" y="3306"/>
                  </a:cubicBezTo>
                  <a:cubicBezTo>
                    <a:pt x="1228" y="3343"/>
                    <a:pt x="1259" y="3360"/>
                    <a:pt x="1298" y="3358"/>
                  </a:cubicBezTo>
                  <a:cubicBezTo>
                    <a:pt x="1339" y="3356"/>
                    <a:pt x="1364" y="3332"/>
                    <a:pt x="1379" y="3294"/>
                  </a:cubicBezTo>
                  <a:cubicBezTo>
                    <a:pt x="1472" y="3066"/>
                    <a:pt x="1603" y="2863"/>
                    <a:pt x="1763" y="2677"/>
                  </a:cubicBezTo>
                  <a:cubicBezTo>
                    <a:pt x="1906" y="2511"/>
                    <a:pt x="2056" y="2350"/>
                    <a:pt x="2195" y="2180"/>
                  </a:cubicBezTo>
                  <a:cubicBezTo>
                    <a:pt x="2403" y="1928"/>
                    <a:pt x="2522" y="1640"/>
                    <a:pt x="2520" y="1200"/>
                  </a:cubicBezTo>
                  <a:cubicBezTo>
                    <a:pt x="2516" y="914"/>
                    <a:pt x="2367" y="586"/>
                    <a:pt x="2059" y="337"/>
                  </a:cubicBezTo>
                  <a:close/>
                </a:path>
              </a:pathLst>
            </a:custGeom>
            <a:solidFill>
              <a:srgbClr val="AFA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Oval 6"/>
            <p:cNvSpPr>
              <a:spLocks noChangeArrowheads="1"/>
            </p:cNvSpPr>
            <p:nvPr/>
          </p:nvSpPr>
          <p:spPr bwMode="auto">
            <a:xfrm>
              <a:off x="4079875" y="204787"/>
              <a:ext cx="1023938" cy="1022350"/>
            </a:xfrm>
            <a:prstGeom prst="ellipse">
              <a:avLst/>
            </a:prstGeom>
            <a:solidFill>
              <a:srgbClr val="AFA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Oval 7"/>
            <p:cNvSpPr>
              <a:spLocks noChangeArrowheads="1"/>
            </p:cNvSpPr>
            <p:nvPr/>
          </p:nvSpPr>
          <p:spPr bwMode="auto">
            <a:xfrm>
              <a:off x="4884738" y="1338262"/>
              <a:ext cx="2390775" cy="2386013"/>
            </a:xfrm>
            <a:prstGeom prst="ellipse">
              <a:avLst/>
            </a:prstGeom>
            <a:solidFill>
              <a:srgbClr val="AFA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 name="Group 64"/>
          <p:cNvGrpSpPr/>
          <p:nvPr/>
        </p:nvGrpSpPr>
        <p:grpSpPr>
          <a:xfrm>
            <a:off x="595423" y="245793"/>
            <a:ext cx="2646072" cy="319402"/>
            <a:chOff x="595423" y="245793"/>
            <a:chExt cx="2646072" cy="319402"/>
          </a:xfrm>
          <a:solidFill>
            <a:srgbClr val="AFA6C9"/>
          </a:solidFill>
        </p:grpSpPr>
        <p:sp>
          <p:nvSpPr>
            <p:cNvPr id="36" name="Freeform 5"/>
            <p:cNvSpPr>
              <a:spLocks noEditPoints="1"/>
            </p:cNvSpPr>
            <p:nvPr/>
          </p:nvSpPr>
          <p:spPr bwMode="auto">
            <a:xfrm>
              <a:off x="598625" y="248195"/>
              <a:ext cx="83253" cy="94460"/>
            </a:xfrm>
            <a:custGeom>
              <a:avLst/>
              <a:gdLst>
                <a:gd name="T0" fmla="*/ 141 w 403"/>
                <a:gd name="T1" fmla="*/ 209 h 456"/>
                <a:gd name="T2" fmla="*/ 195 w 403"/>
                <a:gd name="T3" fmla="*/ 209 h 456"/>
                <a:gd name="T4" fmla="*/ 270 w 403"/>
                <a:gd name="T5" fmla="*/ 161 h 456"/>
                <a:gd name="T6" fmla="*/ 203 w 403"/>
                <a:gd name="T7" fmla="*/ 117 h 456"/>
                <a:gd name="T8" fmla="*/ 141 w 403"/>
                <a:gd name="T9" fmla="*/ 117 h 456"/>
                <a:gd name="T10" fmla="*/ 141 w 403"/>
                <a:gd name="T11" fmla="*/ 209 h 456"/>
                <a:gd name="T12" fmla="*/ 0 w 403"/>
                <a:gd name="T13" fmla="*/ 0 h 456"/>
                <a:gd name="T14" fmla="*/ 235 w 403"/>
                <a:gd name="T15" fmla="*/ 0 h 456"/>
                <a:gd name="T16" fmla="*/ 403 w 403"/>
                <a:gd name="T17" fmla="*/ 156 h 456"/>
                <a:gd name="T18" fmla="*/ 224 w 403"/>
                <a:gd name="T19" fmla="*/ 318 h 456"/>
                <a:gd name="T20" fmla="*/ 141 w 403"/>
                <a:gd name="T21" fmla="*/ 318 h 456"/>
                <a:gd name="T22" fmla="*/ 141 w 403"/>
                <a:gd name="T23" fmla="*/ 456 h 456"/>
                <a:gd name="T24" fmla="*/ 0 w 403"/>
                <a:gd name="T25" fmla="*/ 456 h 456"/>
                <a:gd name="T26" fmla="*/ 0 w 403"/>
                <a:gd name="T2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56">
                  <a:moveTo>
                    <a:pt x="141" y="209"/>
                  </a:moveTo>
                  <a:lnTo>
                    <a:pt x="195" y="209"/>
                  </a:lnTo>
                  <a:cubicBezTo>
                    <a:pt x="231" y="209"/>
                    <a:pt x="270" y="207"/>
                    <a:pt x="270" y="161"/>
                  </a:cubicBezTo>
                  <a:cubicBezTo>
                    <a:pt x="270" y="119"/>
                    <a:pt x="238" y="117"/>
                    <a:pt x="203" y="117"/>
                  </a:cubicBezTo>
                  <a:lnTo>
                    <a:pt x="141" y="117"/>
                  </a:lnTo>
                  <a:lnTo>
                    <a:pt x="141" y="209"/>
                  </a:lnTo>
                  <a:close/>
                  <a:moveTo>
                    <a:pt x="0" y="0"/>
                  </a:moveTo>
                  <a:lnTo>
                    <a:pt x="235" y="0"/>
                  </a:lnTo>
                  <a:cubicBezTo>
                    <a:pt x="359" y="0"/>
                    <a:pt x="403" y="91"/>
                    <a:pt x="403" y="156"/>
                  </a:cubicBezTo>
                  <a:cubicBezTo>
                    <a:pt x="403" y="266"/>
                    <a:pt x="328" y="318"/>
                    <a:pt x="224" y="318"/>
                  </a:cubicBezTo>
                  <a:lnTo>
                    <a:pt x="141" y="318"/>
                  </a:lnTo>
                  <a:lnTo>
                    <a:pt x="141" y="456"/>
                  </a:lnTo>
                  <a:lnTo>
                    <a:pt x="0" y="45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6"/>
            <p:cNvSpPr>
              <a:spLocks noEditPoints="1"/>
            </p:cNvSpPr>
            <p:nvPr/>
          </p:nvSpPr>
          <p:spPr bwMode="auto">
            <a:xfrm>
              <a:off x="688682" y="245793"/>
              <a:ext cx="96061" cy="98862"/>
            </a:xfrm>
            <a:custGeom>
              <a:avLst/>
              <a:gdLst>
                <a:gd name="T0" fmla="*/ 232 w 463"/>
                <a:gd name="T1" fmla="*/ 364 h 478"/>
                <a:gd name="T2" fmla="*/ 322 w 463"/>
                <a:gd name="T3" fmla="*/ 239 h 478"/>
                <a:gd name="T4" fmla="*/ 232 w 463"/>
                <a:gd name="T5" fmla="*/ 114 h 478"/>
                <a:gd name="T6" fmla="*/ 141 w 463"/>
                <a:gd name="T7" fmla="*/ 239 h 478"/>
                <a:gd name="T8" fmla="*/ 232 w 463"/>
                <a:gd name="T9" fmla="*/ 364 h 478"/>
                <a:gd name="T10" fmla="*/ 232 w 463"/>
                <a:gd name="T11" fmla="*/ 0 h 478"/>
                <a:gd name="T12" fmla="*/ 463 w 463"/>
                <a:gd name="T13" fmla="*/ 239 h 478"/>
                <a:gd name="T14" fmla="*/ 232 w 463"/>
                <a:gd name="T15" fmla="*/ 478 h 478"/>
                <a:gd name="T16" fmla="*/ 0 w 463"/>
                <a:gd name="T17" fmla="*/ 239 h 478"/>
                <a:gd name="T18" fmla="*/ 232 w 46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3" h="478">
                  <a:moveTo>
                    <a:pt x="232" y="364"/>
                  </a:moveTo>
                  <a:cubicBezTo>
                    <a:pt x="267" y="364"/>
                    <a:pt x="322" y="341"/>
                    <a:pt x="322" y="239"/>
                  </a:cubicBezTo>
                  <a:cubicBezTo>
                    <a:pt x="322" y="137"/>
                    <a:pt x="267" y="114"/>
                    <a:pt x="232" y="114"/>
                  </a:cubicBezTo>
                  <a:cubicBezTo>
                    <a:pt x="196" y="114"/>
                    <a:pt x="141" y="137"/>
                    <a:pt x="141" y="239"/>
                  </a:cubicBezTo>
                  <a:cubicBezTo>
                    <a:pt x="141" y="341"/>
                    <a:pt x="196" y="364"/>
                    <a:pt x="232" y="364"/>
                  </a:cubicBezTo>
                  <a:close/>
                  <a:moveTo>
                    <a:pt x="232" y="0"/>
                  </a:moveTo>
                  <a:cubicBezTo>
                    <a:pt x="370" y="0"/>
                    <a:pt x="463" y="100"/>
                    <a:pt x="463" y="239"/>
                  </a:cubicBezTo>
                  <a:cubicBezTo>
                    <a:pt x="463" y="378"/>
                    <a:pt x="370" y="478"/>
                    <a:pt x="232" y="478"/>
                  </a:cubicBezTo>
                  <a:cubicBezTo>
                    <a:pt x="93" y="478"/>
                    <a:pt x="0" y="378"/>
                    <a:pt x="0" y="239"/>
                  </a:cubicBezTo>
                  <a:cubicBezTo>
                    <a:pt x="0" y="100"/>
                    <a:pt x="93" y="0"/>
                    <a:pt x="2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7"/>
            <p:cNvSpPr>
              <a:spLocks/>
            </p:cNvSpPr>
            <p:nvPr/>
          </p:nvSpPr>
          <p:spPr bwMode="auto">
            <a:xfrm>
              <a:off x="790746" y="245793"/>
              <a:ext cx="85654" cy="98862"/>
            </a:xfrm>
            <a:custGeom>
              <a:avLst/>
              <a:gdLst>
                <a:gd name="T0" fmla="*/ 141 w 412"/>
                <a:gd name="T1" fmla="*/ 314 h 478"/>
                <a:gd name="T2" fmla="*/ 146 w 412"/>
                <a:gd name="T3" fmla="*/ 344 h 478"/>
                <a:gd name="T4" fmla="*/ 213 w 412"/>
                <a:gd name="T5" fmla="*/ 377 h 478"/>
                <a:gd name="T6" fmla="*/ 271 w 412"/>
                <a:gd name="T7" fmla="*/ 335 h 478"/>
                <a:gd name="T8" fmla="*/ 173 w 412"/>
                <a:gd name="T9" fmla="*/ 283 h 478"/>
                <a:gd name="T10" fmla="*/ 18 w 412"/>
                <a:gd name="T11" fmla="*/ 151 h 478"/>
                <a:gd name="T12" fmla="*/ 202 w 412"/>
                <a:gd name="T13" fmla="*/ 0 h 478"/>
                <a:gd name="T14" fmla="*/ 393 w 412"/>
                <a:gd name="T15" fmla="*/ 149 h 478"/>
                <a:gd name="T16" fmla="*/ 260 w 412"/>
                <a:gd name="T17" fmla="*/ 149 h 478"/>
                <a:gd name="T18" fmla="*/ 243 w 412"/>
                <a:gd name="T19" fmla="*/ 112 h 478"/>
                <a:gd name="T20" fmla="*/ 202 w 412"/>
                <a:gd name="T21" fmla="*/ 101 h 478"/>
                <a:gd name="T22" fmla="*/ 151 w 412"/>
                <a:gd name="T23" fmla="*/ 132 h 478"/>
                <a:gd name="T24" fmla="*/ 283 w 412"/>
                <a:gd name="T25" fmla="*/ 189 h 478"/>
                <a:gd name="T26" fmla="*/ 412 w 412"/>
                <a:gd name="T27" fmla="*/ 321 h 478"/>
                <a:gd name="T28" fmla="*/ 201 w 412"/>
                <a:gd name="T29" fmla="*/ 478 h 478"/>
                <a:gd name="T30" fmla="*/ 0 w 412"/>
                <a:gd name="T31" fmla="*/ 314 h 478"/>
                <a:gd name="T32" fmla="*/ 141 w 412"/>
                <a:gd name="T33" fmla="*/ 31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2" h="478">
                  <a:moveTo>
                    <a:pt x="141" y="314"/>
                  </a:moveTo>
                  <a:cubicBezTo>
                    <a:pt x="141" y="325"/>
                    <a:pt x="143" y="335"/>
                    <a:pt x="146" y="344"/>
                  </a:cubicBezTo>
                  <a:cubicBezTo>
                    <a:pt x="156" y="371"/>
                    <a:pt x="187" y="377"/>
                    <a:pt x="213" y="377"/>
                  </a:cubicBezTo>
                  <a:cubicBezTo>
                    <a:pt x="236" y="377"/>
                    <a:pt x="271" y="369"/>
                    <a:pt x="271" y="335"/>
                  </a:cubicBezTo>
                  <a:cubicBezTo>
                    <a:pt x="271" y="312"/>
                    <a:pt x="252" y="305"/>
                    <a:pt x="173" y="283"/>
                  </a:cubicBezTo>
                  <a:cubicBezTo>
                    <a:pt x="101" y="263"/>
                    <a:pt x="18" y="243"/>
                    <a:pt x="18" y="151"/>
                  </a:cubicBezTo>
                  <a:cubicBezTo>
                    <a:pt x="18" y="45"/>
                    <a:pt x="108" y="0"/>
                    <a:pt x="202" y="0"/>
                  </a:cubicBezTo>
                  <a:cubicBezTo>
                    <a:pt x="301" y="0"/>
                    <a:pt x="389" y="38"/>
                    <a:pt x="393" y="149"/>
                  </a:cubicBezTo>
                  <a:lnTo>
                    <a:pt x="260" y="149"/>
                  </a:lnTo>
                  <a:cubicBezTo>
                    <a:pt x="262" y="132"/>
                    <a:pt x="255" y="120"/>
                    <a:pt x="243" y="112"/>
                  </a:cubicBezTo>
                  <a:cubicBezTo>
                    <a:pt x="232" y="104"/>
                    <a:pt x="216" y="101"/>
                    <a:pt x="202" y="101"/>
                  </a:cubicBezTo>
                  <a:cubicBezTo>
                    <a:pt x="183" y="101"/>
                    <a:pt x="151" y="106"/>
                    <a:pt x="151" y="132"/>
                  </a:cubicBezTo>
                  <a:cubicBezTo>
                    <a:pt x="154" y="164"/>
                    <a:pt x="219" y="171"/>
                    <a:pt x="283" y="189"/>
                  </a:cubicBezTo>
                  <a:cubicBezTo>
                    <a:pt x="348" y="207"/>
                    <a:pt x="412" y="237"/>
                    <a:pt x="412" y="321"/>
                  </a:cubicBezTo>
                  <a:cubicBezTo>
                    <a:pt x="412" y="440"/>
                    <a:pt x="303" y="478"/>
                    <a:pt x="201" y="478"/>
                  </a:cubicBezTo>
                  <a:cubicBezTo>
                    <a:pt x="149" y="478"/>
                    <a:pt x="2" y="459"/>
                    <a:pt x="0" y="314"/>
                  </a:cubicBezTo>
                  <a:lnTo>
                    <a:pt x="141"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
            <p:cNvSpPr>
              <a:spLocks/>
            </p:cNvSpPr>
            <p:nvPr/>
          </p:nvSpPr>
          <p:spPr bwMode="auto">
            <a:xfrm>
              <a:off x="880803" y="248195"/>
              <a:ext cx="82052" cy="94460"/>
            </a:xfrm>
            <a:custGeom>
              <a:avLst/>
              <a:gdLst>
                <a:gd name="T0" fmla="*/ 66 w 205"/>
                <a:gd name="T1" fmla="*/ 60 h 236"/>
                <a:gd name="T2" fmla="*/ 0 w 205"/>
                <a:gd name="T3" fmla="*/ 60 h 236"/>
                <a:gd name="T4" fmla="*/ 0 w 205"/>
                <a:gd name="T5" fmla="*/ 0 h 236"/>
                <a:gd name="T6" fmla="*/ 205 w 205"/>
                <a:gd name="T7" fmla="*/ 0 h 236"/>
                <a:gd name="T8" fmla="*/ 205 w 205"/>
                <a:gd name="T9" fmla="*/ 60 h 236"/>
                <a:gd name="T10" fmla="*/ 139 w 205"/>
                <a:gd name="T11" fmla="*/ 60 h 236"/>
                <a:gd name="T12" fmla="*/ 139 w 205"/>
                <a:gd name="T13" fmla="*/ 236 h 236"/>
                <a:gd name="T14" fmla="*/ 66 w 205"/>
                <a:gd name="T15" fmla="*/ 236 h 236"/>
                <a:gd name="T16" fmla="*/ 66 w 205"/>
                <a:gd name="T17" fmla="*/ 6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6">
                  <a:moveTo>
                    <a:pt x="66" y="60"/>
                  </a:moveTo>
                  <a:lnTo>
                    <a:pt x="0" y="60"/>
                  </a:lnTo>
                  <a:lnTo>
                    <a:pt x="0" y="0"/>
                  </a:lnTo>
                  <a:lnTo>
                    <a:pt x="205" y="0"/>
                  </a:lnTo>
                  <a:lnTo>
                    <a:pt x="205" y="60"/>
                  </a:lnTo>
                  <a:lnTo>
                    <a:pt x="139" y="60"/>
                  </a:lnTo>
                  <a:lnTo>
                    <a:pt x="139" y="236"/>
                  </a:lnTo>
                  <a:lnTo>
                    <a:pt x="66" y="236"/>
                  </a:lnTo>
                  <a:lnTo>
                    <a:pt x="6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9"/>
            <p:cNvSpPr>
              <a:spLocks/>
            </p:cNvSpPr>
            <p:nvPr/>
          </p:nvSpPr>
          <p:spPr bwMode="auto">
            <a:xfrm>
              <a:off x="970860" y="245793"/>
              <a:ext cx="90857" cy="98862"/>
            </a:xfrm>
            <a:custGeom>
              <a:avLst/>
              <a:gdLst>
                <a:gd name="T0" fmla="*/ 300 w 439"/>
                <a:gd name="T1" fmla="*/ 181 h 478"/>
                <a:gd name="T2" fmla="*/ 227 w 439"/>
                <a:gd name="T3" fmla="*/ 114 h 478"/>
                <a:gd name="T4" fmla="*/ 140 w 439"/>
                <a:gd name="T5" fmla="*/ 239 h 478"/>
                <a:gd name="T6" fmla="*/ 227 w 439"/>
                <a:gd name="T7" fmla="*/ 364 h 478"/>
                <a:gd name="T8" fmla="*/ 301 w 439"/>
                <a:gd name="T9" fmla="*/ 288 h 478"/>
                <a:gd name="T10" fmla="*/ 439 w 439"/>
                <a:gd name="T11" fmla="*/ 288 h 478"/>
                <a:gd name="T12" fmla="*/ 231 w 439"/>
                <a:gd name="T13" fmla="*/ 478 h 478"/>
                <a:gd name="T14" fmla="*/ 0 w 439"/>
                <a:gd name="T15" fmla="*/ 239 h 478"/>
                <a:gd name="T16" fmla="*/ 231 w 439"/>
                <a:gd name="T17" fmla="*/ 0 h 478"/>
                <a:gd name="T18" fmla="*/ 437 w 439"/>
                <a:gd name="T19" fmla="*/ 181 h 478"/>
                <a:gd name="T20" fmla="*/ 300 w 439"/>
                <a:gd name="T21" fmla="*/ 181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478">
                  <a:moveTo>
                    <a:pt x="300" y="181"/>
                  </a:moveTo>
                  <a:cubicBezTo>
                    <a:pt x="298" y="164"/>
                    <a:pt x="285" y="114"/>
                    <a:pt x="227" y="114"/>
                  </a:cubicBezTo>
                  <a:cubicBezTo>
                    <a:pt x="161" y="114"/>
                    <a:pt x="140" y="178"/>
                    <a:pt x="140" y="239"/>
                  </a:cubicBezTo>
                  <a:cubicBezTo>
                    <a:pt x="140" y="300"/>
                    <a:pt x="161" y="364"/>
                    <a:pt x="227" y="364"/>
                  </a:cubicBezTo>
                  <a:cubicBezTo>
                    <a:pt x="274" y="364"/>
                    <a:pt x="293" y="331"/>
                    <a:pt x="301" y="288"/>
                  </a:cubicBezTo>
                  <a:lnTo>
                    <a:pt x="439" y="288"/>
                  </a:lnTo>
                  <a:cubicBezTo>
                    <a:pt x="439" y="380"/>
                    <a:pt x="364" y="478"/>
                    <a:pt x="231" y="478"/>
                  </a:cubicBezTo>
                  <a:cubicBezTo>
                    <a:pt x="83" y="478"/>
                    <a:pt x="0" y="374"/>
                    <a:pt x="0" y="239"/>
                  </a:cubicBezTo>
                  <a:cubicBezTo>
                    <a:pt x="0" y="95"/>
                    <a:pt x="90" y="0"/>
                    <a:pt x="231" y="0"/>
                  </a:cubicBezTo>
                  <a:cubicBezTo>
                    <a:pt x="356" y="1"/>
                    <a:pt x="425" y="66"/>
                    <a:pt x="437" y="181"/>
                  </a:cubicBezTo>
                  <a:lnTo>
                    <a:pt x="300" y="18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0"/>
            <p:cNvSpPr>
              <a:spLocks noEditPoints="1"/>
            </p:cNvSpPr>
            <p:nvPr/>
          </p:nvSpPr>
          <p:spPr bwMode="auto">
            <a:xfrm>
              <a:off x="1065320" y="248195"/>
              <a:ext cx="97662" cy="94460"/>
            </a:xfrm>
            <a:custGeom>
              <a:avLst/>
              <a:gdLst>
                <a:gd name="T0" fmla="*/ 279 w 472"/>
                <a:gd name="T1" fmla="*/ 293 h 456"/>
                <a:gd name="T2" fmla="*/ 238 w 472"/>
                <a:gd name="T3" fmla="*/ 153 h 456"/>
                <a:gd name="T4" fmla="*/ 237 w 472"/>
                <a:gd name="T5" fmla="*/ 153 h 456"/>
                <a:gd name="T6" fmla="*/ 193 w 472"/>
                <a:gd name="T7" fmla="*/ 293 h 456"/>
                <a:gd name="T8" fmla="*/ 279 w 472"/>
                <a:gd name="T9" fmla="*/ 293 h 456"/>
                <a:gd name="T10" fmla="*/ 168 w 472"/>
                <a:gd name="T11" fmla="*/ 0 h 456"/>
                <a:gd name="T12" fmla="*/ 306 w 472"/>
                <a:gd name="T13" fmla="*/ 0 h 456"/>
                <a:gd name="T14" fmla="*/ 472 w 472"/>
                <a:gd name="T15" fmla="*/ 456 h 456"/>
                <a:gd name="T16" fmla="*/ 326 w 472"/>
                <a:gd name="T17" fmla="*/ 456 h 456"/>
                <a:gd name="T18" fmla="*/ 307 w 472"/>
                <a:gd name="T19" fmla="*/ 391 h 456"/>
                <a:gd name="T20" fmla="*/ 162 w 472"/>
                <a:gd name="T21" fmla="*/ 391 h 456"/>
                <a:gd name="T22" fmla="*/ 141 w 472"/>
                <a:gd name="T23" fmla="*/ 456 h 456"/>
                <a:gd name="T24" fmla="*/ 0 w 472"/>
                <a:gd name="T25" fmla="*/ 456 h 456"/>
                <a:gd name="T26" fmla="*/ 168 w 472"/>
                <a:gd name="T2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2" h="456">
                  <a:moveTo>
                    <a:pt x="279" y="293"/>
                  </a:moveTo>
                  <a:lnTo>
                    <a:pt x="238" y="153"/>
                  </a:lnTo>
                  <a:lnTo>
                    <a:pt x="237" y="153"/>
                  </a:lnTo>
                  <a:lnTo>
                    <a:pt x="193" y="293"/>
                  </a:lnTo>
                  <a:lnTo>
                    <a:pt x="279" y="293"/>
                  </a:lnTo>
                  <a:close/>
                  <a:moveTo>
                    <a:pt x="168" y="0"/>
                  </a:moveTo>
                  <a:lnTo>
                    <a:pt x="306" y="0"/>
                  </a:lnTo>
                  <a:lnTo>
                    <a:pt x="472" y="456"/>
                  </a:lnTo>
                  <a:lnTo>
                    <a:pt x="326" y="456"/>
                  </a:lnTo>
                  <a:lnTo>
                    <a:pt x="307" y="391"/>
                  </a:lnTo>
                  <a:lnTo>
                    <a:pt x="162" y="391"/>
                  </a:lnTo>
                  <a:lnTo>
                    <a:pt x="141" y="456"/>
                  </a:lnTo>
                  <a:lnTo>
                    <a:pt x="0" y="456"/>
                  </a:lnTo>
                  <a:lnTo>
                    <a:pt x="16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1"/>
            <p:cNvSpPr>
              <a:spLocks noEditPoints="1"/>
            </p:cNvSpPr>
            <p:nvPr/>
          </p:nvSpPr>
          <p:spPr bwMode="auto">
            <a:xfrm>
              <a:off x="1169386" y="248195"/>
              <a:ext cx="89256" cy="94460"/>
            </a:xfrm>
            <a:custGeom>
              <a:avLst/>
              <a:gdLst>
                <a:gd name="T0" fmla="*/ 141 w 431"/>
                <a:gd name="T1" fmla="*/ 199 h 456"/>
                <a:gd name="T2" fmla="*/ 214 w 431"/>
                <a:gd name="T3" fmla="*/ 199 h 456"/>
                <a:gd name="T4" fmla="*/ 276 w 431"/>
                <a:gd name="T5" fmla="*/ 154 h 456"/>
                <a:gd name="T6" fmla="*/ 206 w 431"/>
                <a:gd name="T7" fmla="*/ 108 h 456"/>
                <a:gd name="T8" fmla="*/ 141 w 431"/>
                <a:gd name="T9" fmla="*/ 108 h 456"/>
                <a:gd name="T10" fmla="*/ 141 w 431"/>
                <a:gd name="T11" fmla="*/ 199 h 456"/>
                <a:gd name="T12" fmla="*/ 0 w 431"/>
                <a:gd name="T13" fmla="*/ 0 h 456"/>
                <a:gd name="T14" fmla="*/ 268 w 431"/>
                <a:gd name="T15" fmla="*/ 0 h 456"/>
                <a:gd name="T16" fmla="*/ 416 w 431"/>
                <a:gd name="T17" fmla="*/ 130 h 456"/>
                <a:gd name="T18" fmla="*/ 348 w 431"/>
                <a:gd name="T19" fmla="*/ 245 h 456"/>
                <a:gd name="T20" fmla="*/ 415 w 431"/>
                <a:gd name="T21" fmla="*/ 358 h 456"/>
                <a:gd name="T22" fmla="*/ 431 w 431"/>
                <a:gd name="T23" fmla="*/ 456 h 456"/>
                <a:gd name="T24" fmla="*/ 290 w 431"/>
                <a:gd name="T25" fmla="*/ 456 h 456"/>
                <a:gd name="T26" fmla="*/ 278 w 431"/>
                <a:gd name="T27" fmla="*/ 386 h 456"/>
                <a:gd name="T28" fmla="*/ 215 w 431"/>
                <a:gd name="T29" fmla="*/ 297 h 456"/>
                <a:gd name="T30" fmla="*/ 141 w 431"/>
                <a:gd name="T31" fmla="*/ 297 h 456"/>
                <a:gd name="T32" fmla="*/ 141 w 431"/>
                <a:gd name="T33" fmla="*/ 456 h 456"/>
                <a:gd name="T34" fmla="*/ 0 w 431"/>
                <a:gd name="T35" fmla="*/ 456 h 456"/>
                <a:gd name="T36" fmla="*/ 0 w 431"/>
                <a:gd name="T3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456">
                  <a:moveTo>
                    <a:pt x="141" y="199"/>
                  </a:moveTo>
                  <a:lnTo>
                    <a:pt x="214" y="199"/>
                  </a:lnTo>
                  <a:cubicBezTo>
                    <a:pt x="240" y="199"/>
                    <a:pt x="276" y="195"/>
                    <a:pt x="276" y="154"/>
                  </a:cubicBezTo>
                  <a:cubicBezTo>
                    <a:pt x="276" y="125"/>
                    <a:pt x="260" y="108"/>
                    <a:pt x="206" y="108"/>
                  </a:cubicBezTo>
                  <a:lnTo>
                    <a:pt x="141" y="108"/>
                  </a:lnTo>
                  <a:lnTo>
                    <a:pt x="141" y="199"/>
                  </a:lnTo>
                  <a:close/>
                  <a:moveTo>
                    <a:pt x="0" y="0"/>
                  </a:moveTo>
                  <a:lnTo>
                    <a:pt x="268" y="0"/>
                  </a:lnTo>
                  <a:cubicBezTo>
                    <a:pt x="347" y="0"/>
                    <a:pt x="416" y="44"/>
                    <a:pt x="416" y="130"/>
                  </a:cubicBezTo>
                  <a:cubicBezTo>
                    <a:pt x="416" y="177"/>
                    <a:pt x="395" y="227"/>
                    <a:pt x="348" y="245"/>
                  </a:cubicBezTo>
                  <a:cubicBezTo>
                    <a:pt x="386" y="259"/>
                    <a:pt x="410" y="301"/>
                    <a:pt x="415" y="358"/>
                  </a:cubicBezTo>
                  <a:cubicBezTo>
                    <a:pt x="417" y="381"/>
                    <a:pt x="418" y="435"/>
                    <a:pt x="431" y="456"/>
                  </a:cubicBezTo>
                  <a:lnTo>
                    <a:pt x="290" y="456"/>
                  </a:lnTo>
                  <a:cubicBezTo>
                    <a:pt x="283" y="433"/>
                    <a:pt x="280" y="409"/>
                    <a:pt x="278" y="386"/>
                  </a:cubicBezTo>
                  <a:cubicBezTo>
                    <a:pt x="275" y="342"/>
                    <a:pt x="271" y="297"/>
                    <a:pt x="215" y="297"/>
                  </a:cubicBezTo>
                  <a:lnTo>
                    <a:pt x="141" y="297"/>
                  </a:lnTo>
                  <a:lnTo>
                    <a:pt x="141" y="456"/>
                  </a:lnTo>
                  <a:lnTo>
                    <a:pt x="0" y="45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
            <p:cNvSpPr>
              <a:spLocks noEditPoints="1"/>
            </p:cNvSpPr>
            <p:nvPr/>
          </p:nvSpPr>
          <p:spPr bwMode="auto">
            <a:xfrm>
              <a:off x="1267447" y="248195"/>
              <a:ext cx="90457" cy="94460"/>
            </a:xfrm>
            <a:custGeom>
              <a:avLst/>
              <a:gdLst>
                <a:gd name="T0" fmla="*/ 141 w 437"/>
                <a:gd name="T1" fmla="*/ 339 h 456"/>
                <a:gd name="T2" fmla="*/ 196 w 437"/>
                <a:gd name="T3" fmla="*/ 339 h 456"/>
                <a:gd name="T4" fmla="*/ 296 w 437"/>
                <a:gd name="T5" fmla="*/ 225 h 456"/>
                <a:gd name="T6" fmla="*/ 186 w 437"/>
                <a:gd name="T7" fmla="*/ 117 h 456"/>
                <a:gd name="T8" fmla="*/ 141 w 437"/>
                <a:gd name="T9" fmla="*/ 117 h 456"/>
                <a:gd name="T10" fmla="*/ 141 w 437"/>
                <a:gd name="T11" fmla="*/ 339 h 456"/>
                <a:gd name="T12" fmla="*/ 0 w 437"/>
                <a:gd name="T13" fmla="*/ 0 h 456"/>
                <a:gd name="T14" fmla="*/ 231 w 437"/>
                <a:gd name="T15" fmla="*/ 0 h 456"/>
                <a:gd name="T16" fmla="*/ 437 w 437"/>
                <a:gd name="T17" fmla="*/ 227 h 456"/>
                <a:gd name="T18" fmla="*/ 203 w 437"/>
                <a:gd name="T19" fmla="*/ 456 h 456"/>
                <a:gd name="T20" fmla="*/ 0 w 437"/>
                <a:gd name="T21" fmla="*/ 456 h 456"/>
                <a:gd name="T22" fmla="*/ 0 w 437"/>
                <a:gd name="T2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456">
                  <a:moveTo>
                    <a:pt x="141" y="339"/>
                  </a:moveTo>
                  <a:lnTo>
                    <a:pt x="196" y="339"/>
                  </a:lnTo>
                  <a:cubicBezTo>
                    <a:pt x="283" y="339"/>
                    <a:pt x="296" y="268"/>
                    <a:pt x="296" y="225"/>
                  </a:cubicBezTo>
                  <a:cubicBezTo>
                    <a:pt x="296" y="197"/>
                    <a:pt x="287" y="117"/>
                    <a:pt x="186" y="117"/>
                  </a:cubicBezTo>
                  <a:lnTo>
                    <a:pt x="141" y="117"/>
                  </a:lnTo>
                  <a:lnTo>
                    <a:pt x="141" y="339"/>
                  </a:lnTo>
                  <a:close/>
                  <a:moveTo>
                    <a:pt x="0" y="0"/>
                  </a:moveTo>
                  <a:lnTo>
                    <a:pt x="231" y="0"/>
                  </a:lnTo>
                  <a:cubicBezTo>
                    <a:pt x="383" y="0"/>
                    <a:pt x="437" y="112"/>
                    <a:pt x="437" y="227"/>
                  </a:cubicBezTo>
                  <a:cubicBezTo>
                    <a:pt x="437" y="367"/>
                    <a:pt x="362" y="456"/>
                    <a:pt x="203" y="456"/>
                  </a:cubicBezTo>
                  <a:lnTo>
                    <a:pt x="0" y="456"/>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3"/>
            <p:cNvSpPr>
              <a:spLocks/>
            </p:cNvSpPr>
            <p:nvPr/>
          </p:nvSpPr>
          <p:spPr bwMode="auto">
            <a:xfrm>
              <a:off x="1364709" y="245793"/>
              <a:ext cx="84854" cy="98862"/>
            </a:xfrm>
            <a:custGeom>
              <a:avLst/>
              <a:gdLst>
                <a:gd name="T0" fmla="*/ 140 w 411"/>
                <a:gd name="T1" fmla="*/ 314 h 478"/>
                <a:gd name="T2" fmla="*/ 145 w 411"/>
                <a:gd name="T3" fmla="*/ 344 h 478"/>
                <a:gd name="T4" fmla="*/ 212 w 411"/>
                <a:gd name="T5" fmla="*/ 377 h 478"/>
                <a:gd name="T6" fmla="*/ 270 w 411"/>
                <a:gd name="T7" fmla="*/ 335 h 478"/>
                <a:gd name="T8" fmla="*/ 172 w 411"/>
                <a:gd name="T9" fmla="*/ 283 h 478"/>
                <a:gd name="T10" fmla="*/ 17 w 411"/>
                <a:gd name="T11" fmla="*/ 151 h 478"/>
                <a:gd name="T12" fmla="*/ 201 w 411"/>
                <a:gd name="T13" fmla="*/ 0 h 478"/>
                <a:gd name="T14" fmla="*/ 392 w 411"/>
                <a:gd name="T15" fmla="*/ 149 h 478"/>
                <a:gd name="T16" fmla="*/ 259 w 411"/>
                <a:gd name="T17" fmla="*/ 149 h 478"/>
                <a:gd name="T18" fmla="*/ 242 w 411"/>
                <a:gd name="T19" fmla="*/ 112 h 478"/>
                <a:gd name="T20" fmla="*/ 201 w 411"/>
                <a:gd name="T21" fmla="*/ 101 h 478"/>
                <a:gd name="T22" fmla="*/ 150 w 411"/>
                <a:gd name="T23" fmla="*/ 132 h 478"/>
                <a:gd name="T24" fmla="*/ 282 w 411"/>
                <a:gd name="T25" fmla="*/ 189 h 478"/>
                <a:gd name="T26" fmla="*/ 411 w 411"/>
                <a:gd name="T27" fmla="*/ 321 h 478"/>
                <a:gd name="T28" fmla="*/ 200 w 411"/>
                <a:gd name="T29" fmla="*/ 478 h 478"/>
                <a:gd name="T30" fmla="*/ 0 w 411"/>
                <a:gd name="T31" fmla="*/ 314 h 478"/>
                <a:gd name="T32" fmla="*/ 140 w 411"/>
                <a:gd name="T33" fmla="*/ 31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1" h="478">
                  <a:moveTo>
                    <a:pt x="140" y="314"/>
                  </a:moveTo>
                  <a:cubicBezTo>
                    <a:pt x="140" y="325"/>
                    <a:pt x="142" y="335"/>
                    <a:pt x="145" y="344"/>
                  </a:cubicBezTo>
                  <a:cubicBezTo>
                    <a:pt x="155" y="371"/>
                    <a:pt x="186" y="377"/>
                    <a:pt x="212" y="377"/>
                  </a:cubicBezTo>
                  <a:cubicBezTo>
                    <a:pt x="235" y="377"/>
                    <a:pt x="270" y="369"/>
                    <a:pt x="270" y="335"/>
                  </a:cubicBezTo>
                  <a:cubicBezTo>
                    <a:pt x="270" y="312"/>
                    <a:pt x="251" y="305"/>
                    <a:pt x="172" y="283"/>
                  </a:cubicBezTo>
                  <a:cubicBezTo>
                    <a:pt x="100" y="263"/>
                    <a:pt x="17" y="243"/>
                    <a:pt x="17" y="151"/>
                  </a:cubicBezTo>
                  <a:cubicBezTo>
                    <a:pt x="17" y="45"/>
                    <a:pt x="107" y="0"/>
                    <a:pt x="201" y="0"/>
                  </a:cubicBezTo>
                  <a:cubicBezTo>
                    <a:pt x="300" y="0"/>
                    <a:pt x="388" y="38"/>
                    <a:pt x="392" y="149"/>
                  </a:cubicBezTo>
                  <a:lnTo>
                    <a:pt x="259" y="149"/>
                  </a:lnTo>
                  <a:cubicBezTo>
                    <a:pt x="261" y="132"/>
                    <a:pt x="254" y="120"/>
                    <a:pt x="242" y="112"/>
                  </a:cubicBezTo>
                  <a:cubicBezTo>
                    <a:pt x="231" y="104"/>
                    <a:pt x="215" y="101"/>
                    <a:pt x="201" y="101"/>
                  </a:cubicBezTo>
                  <a:cubicBezTo>
                    <a:pt x="182" y="101"/>
                    <a:pt x="150" y="106"/>
                    <a:pt x="150" y="132"/>
                  </a:cubicBezTo>
                  <a:cubicBezTo>
                    <a:pt x="153" y="164"/>
                    <a:pt x="218" y="171"/>
                    <a:pt x="282" y="189"/>
                  </a:cubicBezTo>
                  <a:cubicBezTo>
                    <a:pt x="347" y="207"/>
                    <a:pt x="411" y="237"/>
                    <a:pt x="411" y="321"/>
                  </a:cubicBezTo>
                  <a:cubicBezTo>
                    <a:pt x="411" y="440"/>
                    <a:pt x="302" y="478"/>
                    <a:pt x="200" y="478"/>
                  </a:cubicBezTo>
                  <a:cubicBezTo>
                    <a:pt x="148" y="478"/>
                    <a:pt x="1" y="459"/>
                    <a:pt x="0" y="314"/>
                  </a:cubicBezTo>
                  <a:lnTo>
                    <a:pt x="140" y="31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4"/>
            <p:cNvSpPr>
              <a:spLocks/>
            </p:cNvSpPr>
            <p:nvPr/>
          </p:nvSpPr>
          <p:spPr bwMode="auto">
            <a:xfrm>
              <a:off x="595423" y="416701"/>
              <a:ext cx="95260" cy="145292"/>
            </a:xfrm>
            <a:custGeom>
              <a:avLst/>
              <a:gdLst>
                <a:gd name="T0" fmla="*/ 0 w 238"/>
                <a:gd name="T1" fmla="*/ 0 h 363"/>
                <a:gd name="T2" fmla="*/ 238 w 238"/>
                <a:gd name="T3" fmla="*/ 0 h 363"/>
                <a:gd name="T4" fmla="*/ 238 w 238"/>
                <a:gd name="T5" fmla="*/ 40 h 363"/>
                <a:gd name="T6" fmla="*/ 48 w 238"/>
                <a:gd name="T7" fmla="*/ 40 h 363"/>
                <a:gd name="T8" fmla="*/ 48 w 238"/>
                <a:gd name="T9" fmla="*/ 156 h 363"/>
                <a:gd name="T10" fmla="*/ 215 w 238"/>
                <a:gd name="T11" fmla="*/ 156 h 363"/>
                <a:gd name="T12" fmla="*/ 215 w 238"/>
                <a:gd name="T13" fmla="*/ 196 h 363"/>
                <a:gd name="T14" fmla="*/ 48 w 238"/>
                <a:gd name="T15" fmla="*/ 196 h 363"/>
                <a:gd name="T16" fmla="*/ 48 w 238"/>
                <a:gd name="T17" fmla="*/ 363 h 363"/>
                <a:gd name="T18" fmla="*/ 0 w 238"/>
                <a:gd name="T19" fmla="*/ 363 h 363"/>
                <a:gd name="T20" fmla="*/ 0 w 238"/>
                <a:gd name="T21"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63">
                  <a:moveTo>
                    <a:pt x="0" y="0"/>
                  </a:moveTo>
                  <a:lnTo>
                    <a:pt x="238" y="0"/>
                  </a:lnTo>
                  <a:lnTo>
                    <a:pt x="238" y="40"/>
                  </a:lnTo>
                  <a:lnTo>
                    <a:pt x="48" y="40"/>
                  </a:lnTo>
                  <a:lnTo>
                    <a:pt x="48" y="156"/>
                  </a:lnTo>
                  <a:lnTo>
                    <a:pt x="215" y="156"/>
                  </a:lnTo>
                  <a:lnTo>
                    <a:pt x="215" y="196"/>
                  </a:lnTo>
                  <a:lnTo>
                    <a:pt x="48" y="196"/>
                  </a:lnTo>
                  <a:lnTo>
                    <a:pt x="48" y="363"/>
                  </a:lnTo>
                  <a:lnTo>
                    <a:pt x="0" y="36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
            <p:cNvSpPr>
              <a:spLocks noEditPoints="1"/>
            </p:cNvSpPr>
            <p:nvPr/>
          </p:nvSpPr>
          <p:spPr bwMode="auto">
            <a:xfrm>
              <a:off x="711897" y="416701"/>
              <a:ext cx="117674" cy="145292"/>
            </a:xfrm>
            <a:custGeom>
              <a:avLst/>
              <a:gdLst>
                <a:gd name="T0" fmla="*/ 288 w 568"/>
                <a:gd name="T1" fmla="*/ 323 h 701"/>
                <a:gd name="T2" fmla="*/ 450 w 568"/>
                <a:gd name="T3" fmla="*/ 198 h 701"/>
                <a:gd name="T4" fmla="*/ 325 w 568"/>
                <a:gd name="T5" fmla="*/ 78 h 701"/>
                <a:gd name="T6" fmla="*/ 94 w 568"/>
                <a:gd name="T7" fmla="*/ 78 h 701"/>
                <a:gd name="T8" fmla="*/ 94 w 568"/>
                <a:gd name="T9" fmla="*/ 323 h 701"/>
                <a:gd name="T10" fmla="*/ 288 w 568"/>
                <a:gd name="T11" fmla="*/ 323 h 701"/>
                <a:gd name="T12" fmla="*/ 0 w 568"/>
                <a:gd name="T13" fmla="*/ 0 h 701"/>
                <a:gd name="T14" fmla="*/ 330 w 568"/>
                <a:gd name="T15" fmla="*/ 0 h 701"/>
                <a:gd name="T16" fmla="*/ 543 w 568"/>
                <a:gd name="T17" fmla="*/ 183 h 701"/>
                <a:gd name="T18" fmla="*/ 422 w 568"/>
                <a:gd name="T19" fmla="*/ 361 h 701"/>
                <a:gd name="T20" fmla="*/ 422 w 568"/>
                <a:gd name="T21" fmla="*/ 363 h 701"/>
                <a:gd name="T22" fmla="*/ 527 w 568"/>
                <a:gd name="T23" fmla="*/ 507 h 701"/>
                <a:gd name="T24" fmla="*/ 568 w 568"/>
                <a:gd name="T25" fmla="*/ 701 h 701"/>
                <a:gd name="T26" fmla="*/ 464 w 568"/>
                <a:gd name="T27" fmla="*/ 701 h 701"/>
                <a:gd name="T28" fmla="*/ 438 w 568"/>
                <a:gd name="T29" fmla="*/ 528 h 701"/>
                <a:gd name="T30" fmla="*/ 321 w 568"/>
                <a:gd name="T31" fmla="*/ 401 h 701"/>
                <a:gd name="T32" fmla="*/ 94 w 568"/>
                <a:gd name="T33" fmla="*/ 401 h 701"/>
                <a:gd name="T34" fmla="*/ 94 w 568"/>
                <a:gd name="T35" fmla="*/ 701 h 701"/>
                <a:gd name="T36" fmla="*/ 0 w 568"/>
                <a:gd name="T37" fmla="*/ 701 h 701"/>
                <a:gd name="T38" fmla="*/ 0 w 568"/>
                <a:gd name="T39"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701">
                  <a:moveTo>
                    <a:pt x="288" y="323"/>
                  </a:moveTo>
                  <a:cubicBezTo>
                    <a:pt x="375" y="323"/>
                    <a:pt x="450" y="300"/>
                    <a:pt x="450" y="198"/>
                  </a:cubicBezTo>
                  <a:cubicBezTo>
                    <a:pt x="450" y="130"/>
                    <a:pt x="413" y="78"/>
                    <a:pt x="325" y="78"/>
                  </a:cubicBezTo>
                  <a:lnTo>
                    <a:pt x="94" y="78"/>
                  </a:lnTo>
                  <a:lnTo>
                    <a:pt x="94" y="323"/>
                  </a:lnTo>
                  <a:lnTo>
                    <a:pt x="288" y="323"/>
                  </a:lnTo>
                  <a:close/>
                  <a:moveTo>
                    <a:pt x="0" y="0"/>
                  </a:moveTo>
                  <a:lnTo>
                    <a:pt x="330" y="0"/>
                  </a:lnTo>
                  <a:cubicBezTo>
                    <a:pt x="462" y="0"/>
                    <a:pt x="543" y="72"/>
                    <a:pt x="543" y="183"/>
                  </a:cubicBezTo>
                  <a:cubicBezTo>
                    <a:pt x="543" y="268"/>
                    <a:pt x="506" y="338"/>
                    <a:pt x="422" y="361"/>
                  </a:cubicBezTo>
                  <a:lnTo>
                    <a:pt x="422" y="363"/>
                  </a:lnTo>
                  <a:cubicBezTo>
                    <a:pt x="503" y="379"/>
                    <a:pt x="520" y="439"/>
                    <a:pt x="527" y="507"/>
                  </a:cubicBezTo>
                  <a:cubicBezTo>
                    <a:pt x="533" y="576"/>
                    <a:pt x="529" y="653"/>
                    <a:pt x="568" y="701"/>
                  </a:cubicBezTo>
                  <a:lnTo>
                    <a:pt x="464" y="701"/>
                  </a:lnTo>
                  <a:cubicBezTo>
                    <a:pt x="437" y="672"/>
                    <a:pt x="452" y="597"/>
                    <a:pt x="438" y="528"/>
                  </a:cubicBezTo>
                  <a:cubicBezTo>
                    <a:pt x="428" y="459"/>
                    <a:pt x="412" y="401"/>
                    <a:pt x="321" y="401"/>
                  </a:cubicBezTo>
                  <a:lnTo>
                    <a:pt x="94" y="401"/>
                  </a:lnTo>
                  <a:lnTo>
                    <a:pt x="94" y="701"/>
                  </a:lnTo>
                  <a:lnTo>
                    <a:pt x="0" y="70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6"/>
            <p:cNvSpPr>
              <a:spLocks noEditPoints="1"/>
            </p:cNvSpPr>
            <p:nvPr/>
          </p:nvSpPr>
          <p:spPr bwMode="auto">
            <a:xfrm>
              <a:off x="843179" y="413099"/>
              <a:ext cx="138888" cy="152096"/>
            </a:xfrm>
            <a:custGeom>
              <a:avLst/>
              <a:gdLst>
                <a:gd name="T0" fmla="*/ 335 w 671"/>
                <a:gd name="T1" fmla="*/ 656 h 734"/>
                <a:gd name="T2" fmla="*/ 578 w 671"/>
                <a:gd name="T3" fmla="*/ 367 h 734"/>
                <a:gd name="T4" fmla="*/ 335 w 671"/>
                <a:gd name="T5" fmla="*/ 79 h 734"/>
                <a:gd name="T6" fmla="*/ 93 w 671"/>
                <a:gd name="T7" fmla="*/ 367 h 734"/>
                <a:gd name="T8" fmla="*/ 335 w 671"/>
                <a:gd name="T9" fmla="*/ 656 h 734"/>
                <a:gd name="T10" fmla="*/ 335 w 671"/>
                <a:gd name="T11" fmla="*/ 0 h 734"/>
                <a:gd name="T12" fmla="*/ 671 w 671"/>
                <a:gd name="T13" fmla="*/ 367 h 734"/>
                <a:gd name="T14" fmla="*/ 335 w 671"/>
                <a:gd name="T15" fmla="*/ 734 h 734"/>
                <a:gd name="T16" fmla="*/ 0 w 671"/>
                <a:gd name="T17" fmla="*/ 367 h 734"/>
                <a:gd name="T18" fmla="*/ 335 w 671"/>
                <a:gd name="T19"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1" h="734">
                  <a:moveTo>
                    <a:pt x="335" y="656"/>
                  </a:moveTo>
                  <a:cubicBezTo>
                    <a:pt x="506" y="656"/>
                    <a:pt x="578" y="509"/>
                    <a:pt x="578" y="367"/>
                  </a:cubicBezTo>
                  <a:cubicBezTo>
                    <a:pt x="578" y="226"/>
                    <a:pt x="506" y="79"/>
                    <a:pt x="335" y="79"/>
                  </a:cubicBezTo>
                  <a:cubicBezTo>
                    <a:pt x="165" y="79"/>
                    <a:pt x="93" y="226"/>
                    <a:pt x="93" y="367"/>
                  </a:cubicBezTo>
                  <a:cubicBezTo>
                    <a:pt x="93" y="509"/>
                    <a:pt x="165" y="656"/>
                    <a:pt x="335" y="656"/>
                  </a:cubicBezTo>
                  <a:close/>
                  <a:moveTo>
                    <a:pt x="335" y="0"/>
                  </a:moveTo>
                  <a:cubicBezTo>
                    <a:pt x="558" y="0"/>
                    <a:pt x="671" y="177"/>
                    <a:pt x="671" y="367"/>
                  </a:cubicBezTo>
                  <a:cubicBezTo>
                    <a:pt x="671" y="558"/>
                    <a:pt x="558" y="734"/>
                    <a:pt x="335" y="734"/>
                  </a:cubicBezTo>
                  <a:cubicBezTo>
                    <a:pt x="113" y="734"/>
                    <a:pt x="0" y="558"/>
                    <a:pt x="0" y="367"/>
                  </a:cubicBezTo>
                  <a:cubicBezTo>
                    <a:pt x="0" y="177"/>
                    <a:pt x="113" y="0"/>
                    <a:pt x="3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7"/>
            <p:cNvSpPr>
              <a:spLocks/>
            </p:cNvSpPr>
            <p:nvPr/>
          </p:nvSpPr>
          <p:spPr bwMode="auto">
            <a:xfrm>
              <a:off x="1006082" y="416701"/>
              <a:ext cx="144892" cy="145292"/>
            </a:xfrm>
            <a:custGeom>
              <a:avLst/>
              <a:gdLst>
                <a:gd name="T0" fmla="*/ 0 w 362"/>
                <a:gd name="T1" fmla="*/ 0 h 363"/>
                <a:gd name="T2" fmla="*/ 67 w 362"/>
                <a:gd name="T3" fmla="*/ 0 h 363"/>
                <a:gd name="T4" fmla="*/ 181 w 362"/>
                <a:gd name="T5" fmla="*/ 305 h 363"/>
                <a:gd name="T6" fmla="*/ 295 w 362"/>
                <a:gd name="T7" fmla="*/ 0 h 363"/>
                <a:gd name="T8" fmla="*/ 362 w 362"/>
                <a:gd name="T9" fmla="*/ 0 h 363"/>
                <a:gd name="T10" fmla="*/ 362 w 362"/>
                <a:gd name="T11" fmla="*/ 363 h 363"/>
                <a:gd name="T12" fmla="*/ 316 w 362"/>
                <a:gd name="T13" fmla="*/ 363 h 363"/>
                <a:gd name="T14" fmla="*/ 316 w 362"/>
                <a:gd name="T15" fmla="*/ 61 h 363"/>
                <a:gd name="T16" fmla="*/ 315 w 362"/>
                <a:gd name="T17" fmla="*/ 61 h 363"/>
                <a:gd name="T18" fmla="*/ 202 w 362"/>
                <a:gd name="T19" fmla="*/ 363 h 363"/>
                <a:gd name="T20" fmla="*/ 160 w 362"/>
                <a:gd name="T21" fmla="*/ 363 h 363"/>
                <a:gd name="T22" fmla="*/ 47 w 362"/>
                <a:gd name="T23" fmla="*/ 61 h 363"/>
                <a:gd name="T24" fmla="*/ 46 w 362"/>
                <a:gd name="T25" fmla="*/ 61 h 363"/>
                <a:gd name="T26" fmla="*/ 46 w 362"/>
                <a:gd name="T27" fmla="*/ 363 h 363"/>
                <a:gd name="T28" fmla="*/ 0 w 362"/>
                <a:gd name="T29" fmla="*/ 363 h 363"/>
                <a:gd name="T30" fmla="*/ 0 w 362"/>
                <a:gd name="T31"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2" h="363">
                  <a:moveTo>
                    <a:pt x="0" y="0"/>
                  </a:moveTo>
                  <a:lnTo>
                    <a:pt x="67" y="0"/>
                  </a:lnTo>
                  <a:lnTo>
                    <a:pt x="181" y="305"/>
                  </a:lnTo>
                  <a:lnTo>
                    <a:pt x="295" y="0"/>
                  </a:lnTo>
                  <a:lnTo>
                    <a:pt x="362" y="0"/>
                  </a:lnTo>
                  <a:lnTo>
                    <a:pt x="362" y="363"/>
                  </a:lnTo>
                  <a:lnTo>
                    <a:pt x="316" y="363"/>
                  </a:lnTo>
                  <a:lnTo>
                    <a:pt x="316" y="61"/>
                  </a:lnTo>
                  <a:lnTo>
                    <a:pt x="315" y="61"/>
                  </a:lnTo>
                  <a:lnTo>
                    <a:pt x="202" y="363"/>
                  </a:lnTo>
                  <a:lnTo>
                    <a:pt x="160" y="363"/>
                  </a:lnTo>
                  <a:lnTo>
                    <a:pt x="47" y="61"/>
                  </a:lnTo>
                  <a:lnTo>
                    <a:pt x="46" y="61"/>
                  </a:lnTo>
                  <a:lnTo>
                    <a:pt x="46" y="363"/>
                  </a:lnTo>
                  <a:lnTo>
                    <a:pt x="0" y="36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
            <p:cNvSpPr>
              <a:spLocks/>
            </p:cNvSpPr>
            <p:nvPr/>
          </p:nvSpPr>
          <p:spPr bwMode="auto">
            <a:xfrm>
              <a:off x="1223820" y="416701"/>
              <a:ext cx="116073" cy="145292"/>
            </a:xfrm>
            <a:custGeom>
              <a:avLst/>
              <a:gdLst>
                <a:gd name="T0" fmla="*/ 121 w 290"/>
                <a:gd name="T1" fmla="*/ 40 h 363"/>
                <a:gd name="T2" fmla="*/ 0 w 290"/>
                <a:gd name="T3" fmla="*/ 40 h 363"/>
                <a:gd name="T4" fmla="*/ 0 w 290"/>
                <a:gd name="T5" fmla="*/ 0 h 363"/>
                <a:gd name="T6" fmla="*/ 290 w 290"/>
                <a:gd name="T7" fmla="*/ 0 h 363"/>
                <a:gd name="T8" fmla="*/ 290 w 290"/>
                <a:gd name="T9" fmla="*/ 40 h 363"/>
                <a:gd name="T10" fmla="*/ 169 w 290"/>
                <a:gd name="T11" fmla="*/ 40 h 363"/>
                <a:gd name="T12" fmla="*/ 169 w 290"/>
                <a:gd name="T13" fmla="*/ 363 h 363"/>
                <a:gd name="T14" fmla="*/ 121 w 290"/>
                <a:gd name="T15" fmla="*/ 363 h 363"/>
                <a:gd name="T16" fmla="*/ 121 w 290"/>
                <a:gd name="T17" fmla="*/ 4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363">
                  <a:moveTo>
                    <a:pt x="121" y="40"/>
                  </a:moveTo>
                  <a:lnTo>
                    <a:pt x="0" y="40"/>
                  </a:lnTo>
                  <a:lnTo>
                    <a:pt x="0" y="0"/>
                  </a:lnTo>
                  <a:lnTo>
                    <a:pt x="290" y="0"/>
                  </a:lnTo>
                  <a:lnTo>
                    <a:pt x="290" y="40"/>
                  </a:lnTo>
                  <a:lnTo>
                    <a:pt x="169" y="40"/>
                  </a:lnTo>
                  <a:lnTo>
                    <a:pt x="169" y="363"/>
                  </a:lnTo>
                  <a:lnTo>
                    <a:pt x="121" y="363"/>
                  </a:lnTo>
                  <a:lnTo>
                    <a:pt x="121"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9"/>
            <p:cNvSpPr>
              <a:spLocks/>
            </p:cNvSpPr>
            <p:nvPr/>
          </p:nvSpPr>
          <p:spPr bwMode="auto">
            <a:xfrm>
              <a:off x="1355903" y="416701"/>
              <a:ext cx="115273" cy="145292"/>
            </a:xfrm>
            <a:custGeom>
              <a:avLst/>
              <a:gdLst>
                <a:gd name="T0" fmla="*/ 0 w 288"/>
                <a:gd name="T1" fmla="*/ 0 h 363"/>
                <a:gd name="T2" fmla="*/ 49 w 288"/>
                <a:gd name="T3" fmla="*/ 0 h 363"/>
                <a:gd name="T4" fmla="*/ 49 w 288"/>
                <a:gd name="T5" fmla="*/ 156 h 363"/>
                <a:gd name="T6" fmla="*/ 240 w 288"/>
                <a:gd name="T7" fmla="*/ 156 h 363"/>
                <a:gd name="T8" fmla="*/ 240 w 288"/>
                <a:gd name="T9" fmla="*/ 0 h 363"/>
                <a:gd name="T10" fmla="*/ 288 w 288"/>
                <a:gd name="T11" fmla="*/ 0 h 363"/>
                <a:gd name="T12" fmla="*/ 288 w 288"/>
                <a:gd name="T13" fmla="*/ 363 h 363"/>
                <a:gd name="T14" fmla="*/ 240 w 288"/>
                <a:gd name="T15" fmla="*/ 363 h 363"/>
                <a:gd name="T16" fmla="*/ 240 w 288"/>
                <a:gd name="T17" fmla="*/ 196 h 363"/>
                <a:gd name="T18" fmla="*/ 49 w 288"/>
                <a:gd name="T19" fmla="*/ 196 h 363"/>
                <a:gd name="T20" fmla="*/ 49 w 288"/>
                <a:gd name="T21" fmla="*/ 363 h 363"/>
                <a:gd name="T22" fmla="*/ 0 w 288"/>
                <a:gd name="T23" fmla="*/ 363 h 363"/>
                <a:gd name="T24" fmla="*/ 0 w 288"/>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363">
                  <a:moveTo>
                    <a:pt x="0" y="0"/>
                  </a:moveTo>
                  <a:lnTo>
                    <a:pt x="49" y="0"/>
                  </a:lnTo>
                  <a:lnTo>
                    <a:pt x="49" y="156"/>
                  </a:lnTo>
                  <a:lnTo>
                    <a:pt x="240" y="156"/>
                  </a:lnTo>
                  <a:lnTo>
                    <a:pt x="240" y="0"/>
                  </a:lnTo>
                  <a:lnTo>
                    <a:pt x="288" y="0"/>
                  </a:lnTo>
                  <a:lnTo>
                    <a:pt x="288" y="363"/>
                  </a:lnTo>
                  <a:lnTo>
                    <a:pt x="240" y="363"/>
                  </a:lnTo>
                  <a:lnTo>
                    <a:pt x="240" y="196"/>
                  </a:lnTo>
                  <a:lnTo>
                    <a:pt x="49" y="196"/>
                  </a:lnTo>
                  <a:lnTo>
                    <a:pt x="49" y="363"/>
                  </a:lnTo>
                  <a:lnTo>
                    <a:pt x="0" y="36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p:nvSpPr>
          <p:spPr bwMode="auto">
            <a:xfrm>
              <a:off x="1502796" y="416701"/>
              <a:ext cx="100864" cy="145292"/>
            </a:xfrm>
            <a:custGeom>
              <a:avLst/>
              <a:gdLst>
                <a:gd name="T0" fmla="*/ 0 w 252"/>
                <a:gd name="T1" fmla="*/ 0 h 363"/>
                <a:gd name="T2" fmla="*/ 251 w 252"/>
                <a:gd name="T3" fmla="*/ 0 h 363"/>
                <a:gd name="T4" fmla="*/ 251 w 252"/>
                <a:gd name="T5" fmla="*/ 40 h 363"/>
                <a:gd name="T6" fmla="*/ 48 w 252"/>
                <a:gd name="T7" fmla="*/ 40 h 363"/>
                <a:gd name="T8" fmla="*/ 48 w 252"/>
                <a:gd name="T9" fmla="*/ 156 h 363"/>
                <a:gd name="T10" fmla="*/ 237 w 252"/>
                <a:gd name="T11" fmla="*/ 156 h 363"/>
                <a:gd name="T12" fmla="*/ 237 w 252"/>
                <a:gd name="T13" fmla="*/ 196 h 363"/>
                <a:gd name="T14" fmla="*/ 48 w 252"/>
                <a:gd name="T15" fmla="*/ 196 h 363"/>
                <a:gd name="T16" fmla="*/ 48 w 252"/>
                <a:gd name="T17" fmla="*/ 322 h 363"/>
                <a:gd name="T18" fmla="*/ 252 w 252"/>
                <a:gd name="T19" fmla="*/ 322 h 363"/>
                <a:gd name="T20" fmla="*/ 252 w 252"/>
                <a:gd name="T21" fmla="*/ 363 h 363"/>
                <a:gd name="T22" fmla="*/ 0 w 252"/>
                <a:gd name="T23" fmla="*/ 363 h 363"/>
                <a:gd name="T24" fmla="*/ 0 w 252"/>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363">
                  <a:moveTo>
                    <a:pt x="0" y="0"/>
                  </a:moveTo>
                  <a:lnTo>
                    <a:pt x="251" y="0"/>
                  </a:lnTo>
                  <a:lnTo>
                    <a:pt x="251" y="40"/>
                  </a:lnTo>
                  <a:lnTo>
                    <a:pt x="48" y="40"/>
                  </a:lnTo>
                  <a:lnTo>
                    <a:pt x="48" y="156"/>
                  </a:lnTo>
                  <a:lnTo>
                    <a:pt x="237" y="156"/>
                  </a:lnTo>
                  <a:lnTo>
                    <a:pt x="237" y="196"/>
                  </a:lnTo>
                  <a:lnTo>
                    <a:pt x="48" y="196"/>
                  </a:lnTo>
                  <a:lnTo>
                    <a:pt x="48" y="322"/>
                  </a:lnTo>
                  <a:lnTo>
                    <a:pt x="252" y="322"/>
                  </a:lnTo>
                  <a:lnTo>
                    <a:pt x="252" y="363"/>
                  </a:lnTo>
                  <a:lnTo>
                    <a:pt x="0" y="36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
            <p:cNvSpPr>
              <a:spLocks/>
            </p:cNvSpPr>
            <p:nvPr/>
          </p:nvSpPr>
          <p:spPr bwMode="auto">
            <a:xfrm>
              <a:off x="1683710" y="416701"/>
              <a:ext cx="100864" cy="145292"/>
            </a:xfrm>
            <a:custGeom>
              <a:avLst/>
              <a:gdLst>
                <a:gd name="T0" fmla="*/ 0 w 252"/>
                <a:gd name="T1" fmla="*/ 0 h 363"/>
                <a:gd name="T2" fmla="*/ 250 w 252"/>
                <a:gd name="T3" fmla="*/ 0 h 363"/>
                <a:gd name="T4" fmla="*/ 250 w 252"/>
                <a:gd name="T5" fmla="*/ 40 h 363"/>
                <a:gd name="T6" fmla="*/ 48 w 252"/>
                <a:gd name="T7" fmla="*/ 40 h 363"/>
                <a:gd name="T8" fmla="*/ 48 w 252"/>
                <a:gd name="T9" fmla="*/ 156 h 363"/>
                <a:gd name="T10" fmla="*/ 236 w 252"/>
                <a:gd name="T11" fmla="*/ 156 h 363"/>
                <a:gd name="T12" fmla="*/ 236 w 252"/>
                <a:gd name="T13" fmla="*/ 196 h 363"/>
                <a:gd name="T14" fmla="*/ 48 w 252"/>
                <a:gd name="T15" fmla="*/ 196 h 363"/>
                <a:gd name="T16" fmla="*/ 48 w 252"/>
                <a:gd name="T17" fmla="*/ 322 h 363"/>
                <a:gd name="T18" fmla="*/ 252 w 252"/>
                <a:gd name="T19" fmla="*/ 322 h 363"/>
                <a:gd name="T20" fmla="*/ 252 w 252"/>
                <a:gd name="T21" fmla="*/ 363 h 363"/>
                <a:gd name="T22" fmla="*/ 0 w 252"/>
                <a:gd name="T23" fmla="*/ 363 h 363"/>
                <a:gd name="T24" fmla="*/ 0 w 252"/>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363">
                  <a:moveTo>
                    <a:pt x="0" y="0"/>
                  </a:moveTo>
                  <a:lnTo>
                    <a:pt x="250" y="0"/>
                  </a:lnTo>
                  <a:lnTo>
                    <a:pt x="250" y="40"/>
                  </a:lnTo>
                  <a:lnTo>
                    <a:pt x="48" y="40"/>
                  </a:lnTo>
                  <a:lnTo>
                    <a:pt x="48" y="156"/>
                  </a:lnTo>
                  <a:lnTo>
                    <a:pt x="236" y="156"/>
                  </a:lnTo>
                  <a:lnTo>
                    <a:pt x="236" y="196"/>
                  </a:lnTo>
                  <a:lnTo>
                    <a:pt x="48" y="196"/>
                  </a:lnTo>
                  <a:lnTo>
                    <a:pt x="48" y="322"/>
                  </a:lnTo>
                  <a:lnTo>
                    <a:pt x="252" y="322"/>
                  </a:lnTo>
                  <a:lnTo>
                    <a:pt x="252" y="363"/>
                  </a:lnTo>
                  <a:lnTo>
                    <a:pt x="0" y="36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2"/>
            <p:cNvSpPr>
              <a:spLocks noEditPoints="1"/>
            </p:cNvSpPr>
            <p:nvPr/>
          </p:nvSpPr>
          <p:spPr bwMode="auto">
            <a:xfrm>
              <a:off x="1807789" y="416701"/>
              <a:ext cx="119676" cy="145292"/>
            </a:xfrm>
            <a:custGeom>
              <a:avLst/>
              <a:gdLst>
                <a:gd name="T0" fmla="*/ 93 w 577"/>
                <a:gd name="T1" fmla="*/ 622 h 701"/>
                <a:gd name="T2" fmla="*/ 248 w 577"/>
                <a:gd name="T3" fmla="*/ 622 h 701"/>
                <a:gd name="T4" fmla="*/ 484 w 577"/>
                <a:gd name="T5" fmla="*/ 346 h 701"/>
                <a:gd name="T6" fmla="*/ 250 w 577"/>
                <a:gd name="T7" fmla="*/ 78 h 701"/>
                <a:gd name="T8" fmla="*/ 93 w 577"/>
                <a:gd name="T9" fmla="*/ 78 h 701"/>
                <a:gd name="T10" fmla="*/ 93 w 577"/>
                <a:gd name="T11" fmla="*/ 622 h 701"/>
                <a:gd name="T12" fmla="*/ 0 w 577"/>
                <a:gd name="T13" fmla="*/ 0 h 701"/>
                <a:gd name="T14" fmla="*/ 240 w 577"/>
                <a:gd name="T15" fmla="*/ 0 h 701"/>
                <a:gd name="T16" fmla="*/ 577 w 577"/>
                <a:gd name="T17" fmla="*/ 334 h 701"/>
                <a:gd name="T18" fmla="*/ 240 w 577"/>
                <a:gd name="T19" fmla="*/ 701 h 701"/>
                <a:gd name="T20" fmla="*/ 0 w 577"/>
                <a:gd name="T21" fmla="*/ 701 h 701"/>
                <a:gd name="T22" fmla="*/ 0 w 577"/>
                <a:gd name="T23"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7" h="701">
                  <a:moveTo>
                    <a:pt x="93" y="622"/>
                  </a:moveTo>
                  <a:lnTo>
                    <a:pt x="248" y="622"/>
                  </a:lnTo>
                  <a:cubicBezTo>
                    <a:pt x="312" y="622"/>
                    <a:pt x="484" y="605"/>
                    <a:pt x="484" y="346"/>
                  </a:cubicBezTo>
                  <a:cubicBezTo>
                    <a:pt x="484" y="180"/>
                    <a:pt x="422" y="78"/>
                    <a:pt x="250" y="78"/>
                  </a:cubicBezTo>
                  <a:lnTo>
                    <a:pt x="93" y="78"/>
                  </a:lnTo>
                  <a:lnTo>
                    <a:pt x="93" y="622"/>
                  </a:lnTo>
                  <a:close/>
                  <a:moveTo>
                    <a:pt x="0" y="0"/>
                  </a:moveTo>
                  <a:lnTo>
                    <a:pt x="240" y="0"/>
                  </a:lnTo>
                  <a:cubicBezTo>
                    <a:pt x="456" y="0"/>
                    <a:pt x="577" y="108"/>
                    <a:pt x="577" y="334"/>
                  </a:cubicBezTo>
                  <a:cubicBezTo>
                    <a:pt x="577" y="568"/>
                    <a:pt x="474" y="701"/>
                    <a:pt x="240" y="701"/>
                  </a:cubicBezTo>
                  <a:lnTo>
                    <a:pt x="0" y="70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3"/>
            <p:cNvSpPr>
              <a:spLocks/>
            </p:cNvSpPr>
            <p:nvPr/>
          </p:nvSpPr>
          <p:spPr bwMode="auto">
            <a:xfrm>
              <a:off x="1943875" y="413099"/>
              <a:ext cx="132884" cy="152096"/>
            </a:xfrm>
            <a:custGeom>
              <a:avLst/>
              <a:gdLst>
                <a:gd name="T0" fmla="*/ 558 w 641"/>
                <a:gd name="T1" fmla="*/ 630 h 734"/>
                <a:gd name="T2" fmla="*/ 333 w 641"/>
                <a:gd name="T3" fmla="*/ 734 h 734"/>
                <a:gd name="T4" fmla="*/ 0 w 641"/>
                <a:gd name="T5" fmla="*/ 381 h 734"/>
                <a:gd name="T6" fmla="*/ 333 w 641"/>
                <a:gd name="T7" fmla="*/ 0 h 734"/>
                <a:gd name="T8" fmla="*/ 635 w 641"/>
                <a:gd name="T9" fmla="*/ 233 h 734"/>
                <a:gd name="T10" fmla="*/ 541 w 641"/>
                <a:gd name="T11" fmla="*/ 233 h 734"/>
                <a:gd name="T12" fmla="*/ 333 w 641"/>
                <a:gd name="T13" fmla="*/ 79 h 734"/>
                <a:gd name="T14" fmla="*/ 93 w 641"/>
                <a:gd name="T15" fmla="*/ 376 h 734"/>
                <a:gd name="T16" fmla="*/ 333 w 641"/>
                <a:gd name="T17" fmla="*/ 656 h 734"/>
                <a:gd name="T18" fmla="*/ 558 w 641"/>
                <a:gd name="T19" fmla="*/ 427 h 734"/>
                <a:gd name="T20" fmla="*/ 334 w 641"/>
                <a:gd name="T21" fmla="*/ 427 h 734"/>
                <a:gd name="T22" fmla="*/ 334 w 641"/>
                <a:gd name="T23" fmla="*/ 349 h 734"/>
                <a:gd name="T24" fmla="*/ 641 w 641"/>
                <a:gd name="T25" fmla="*/ 349 h 734"/>
                <a:gd name="T26" fmla="*/ 641 w 641"/>
                <a:gd name="T27" fmla="*/ 718 h 734"/>
                <a:gd name="T28" fmla="*/ 583 w 641"/>
                <a:gd name="T29" fmla="*/ 718 h 734"/>
                <a:gd name="T30" fmla="*/ 558 w 641"/>
                <a:gd name="T31" fmla="*/ 63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1" h="734">
                  <a:moveTo>
                    <a:pt x="558" y="630"/>
                  </a:moveTo>
                  <a:cubicBezTo>
                    <a:pt x="504" y="704"/>
                    <a:pt x="416" y="734"/>
                    <a:pt x="333" y="734"/>
                  </a:cubicBezTo>
                  <a:cubicBezTo>
                    <a:pt x="124" y="734"/>
                    <a:pt x="0" y="564"/>
                    <a:pt x="0" y="381"/>
                  </a:cubicBezTo>
                  <a:cubicBezTo>
                    <a:pt x="0" y="177"/>
                    <a:pt x="111" y="0"/>
                    <a:pt x="333" y="0"/>
                  </a:cubicBezTo>
                  <a:cubicBezTo>
                    <a:pt x="486" y="0"/>
                    <a:pt x="608" y="69"/>
                    <a:pt x="635" y="233"/>
                  </a:cubicBezTo>
                  <a:lnTo>
                    <a:pt x="541" y="233"/>
                  </a:lnTo>
                  <a:cubicBezTo>
                    <a:pt x="523" y="127"/>
                    <a:pt x="437" y="79"/>
                    <a:pt x="333" y="79"/>
                  </a:cubicBezTo>
                  <a:cubicBezTo>
                    <a:pt x="163" y="79"/>
                    <a:pt x="93" y="226"/>
                    <a:pt x="93" y="376"/>
                  </a:cubicBezTo>
                  <a:cubicBezTo>
                    <a:pt x="93" y="522"/>
                    <a:pt x="177" y="656"/>
                    <a:pt x="333" y="656"/>
                  </a:cubicBezTo>
                  <a:cubicBezTo>
                    <a:pt x="478" y="656"/>
                    <a:pt x="564" y="555"/>
                    <a:pt x="558" y="427"/>
                  </a:cubicBezTo>
                  <a:lnTo>
                    <a:pt x="334" y="427"/>
                  </a:lnTo>
                  <a:lnTo>
                    <a:pt x="334" y="349"/>
                  </a:lnTo>
                  <a:lnTo>
                    <a:pt x="641" y="349"/>
                  </a:lnTo>
                  <a:lnTo>
                    <a:pt x="641" y="718"/>
                  </a:lnTo>
                  <a:lnTo>
                    <a:pt x="583" y="718"/>
                  </a:lnTo>
                  <a:lnTo>
                    <a:pt x="558" y="63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4"/>
            <p:cNvSpPr>
              <a:spLocks/>
            </p:cNvSpPr>
            <p:nvPr/>
          </p:nvSpPr>
          <p:spPr bwMode="auto">
            <a:xfrm>
              <a:off x="2105177" y="416701"/>
              <a:ext cx="100864" cy="145292"/>
            </a:xfrm>
            <a:custGeom>
              <a:avLst/>
              <a:gdLst>
                <a:gd name="T0" fmla="*/ 0 w 252"/>
                <a:gd name="T1" fmla="*/ 0 h 363"/>
                <a:gd name="T2" fmla="*/ 251 w 252"/>
                <a:gd name="T3" fmla="*/ 0 h 363"/>
                <a:gd name="T4" fmla="*/ 251 w 252"/>
                <a:gd name="T5" fmla="*/ 40 h 363"/>
                <a:gd name="T6" fmla="*/ 48 w 252"/>
                <a:gd name="T7" fmla="*/ 40 h 363"/>
                <a:gd name="T8" fmla="*/ 48 w 252"/>
                <a:gd name="T9" fmla="*/ 156 h 363"/>
                <a:gd name="T10" fmla="*/ 237 w 252"/>
                <a:gd name="T11" fmla="*/ 156 h 363"/>
                <a:gd name="T12" fmla="*/ 237 w 252"/>
                <a:gd name="T13" fmla="*/ 196 h 363"/>
                <a:gd name="T14" fmla="*/ 48 w 252"/>
                <a:gd name="T15" fmla="*/ 196 h 363"/>
                <a:gd name="T16" fmla="*/ 48 w 252"/>
                <a:gd name="T17" fmla="*/ 322 h 363"/>
                <a:gd name="T18" fmla="*/ 252 w 252"/>
                <a:gd name="T19" fmla="*/ 322 h 363"/>
                <a:gd name="T20" fmla="*/ 252 w 252"/>
                <a:gd name="T21" fmla="*/ 363 h 363"/>
                <a:gd name="T22" fmla="*/ 0 w 252"/>
                <a:gd name="T23" fmla="*/ 363 h 363"/>
                <a:gd name="T24" fmla="*/ 0 w 252"/>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363">
                  <a:moveTo>
                    <a:pt x="0" y="0"/>
                  </a:moveTo>
                  <a:lnTo>
                    <a:pt x="251" y="0"/>
                  </a:lnTo>
                  <a:lnTo>
                    <a:pt x="251" y="40"/>
                  </a:lnTo>
                  <a:lnTo>
                    <a:pt x="48" y="40"/>
                  </a:lnTo>
                  <a:lnTo>
                    <a:pt x="48" y="156"/>
                  </a:lnTo>
                  <a:lnTo>
                    <a:pt x="237" y="156"/>
                  </a:lnTo>
                  <a:lnTo>
                    <a:pt x="237" y="196"/>
                  </a:lnTo>
                  <a:lnTo>
                    <a:pt x="48" y="196"/>
                  </a:lnTo>
                  <a:lnTo>
                    <a:pt x="48" y="322"/>
                  </a:lnTo>
                  <a:lnTo>
                    <a:pt x="252" y="322"/>
                  </a:lnTo>
                  <a:lnTo>
                    <a:pt x="252" y="363"/>
                  </a:lnTo>
                  <a:lnTo>
                    <a:pt x="0" y="36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5"/>
            <p:cNvSpPr>
              <a:spLocks noEditPoints="1"/>
            </p:cNvSpPr>
            <p:nvPr/>
          </p:nvSpPr>
          <p:spPr bwMode="auto">
            <a:xfrm>
              <a:off x="2277686" y="413099"/>
              <a:ext cx="139288" cy="152096"/>
            </a:xfrm>
            <a:custGeom>
              <a:avLst/>
              <a:gdLst>
                <a:gd name="T0" fmla="*/ 336 w 672"/>
                <a:gd name="T1" fmla="*/ 656 h 734"/>
                <a:gd name="T2" fmla="*/ 579 w 672"/>
                <a:gd name="T3" fmla="*/ 367 h 734"/>
                <a:gd name="T4" fmla="*/ 336 w 672"/>
                <a:gd name="T5" fmla="*/ 79 h 734"/>
                <a:gd name="T6" fmla="*/ 94 w 672"/>
                <a:gd name="T7" fmla="*/ 367 h 734"/>
                <a:gd name="T8" fmla="*/ 336 w 672"/>
                <a:gd name="T9" fmla="*/ 656 h 734"/>
                <a:gd name="T10" fmla="*/ 336 w 672"/>
                <a:gd name="T11" fmla="*/ 0 h 734"/>
                <a:gd name="T12" fmla="*/ 672 w 672"/>
                <a:gd name="T13" fmla="*/ 367 h 734"/>
                <a:gd name="T14" fmla="*/ 336 w 672"/>
                <a:gd name="T15" fmla="*/ 734 h 734"/>
                <a:gd name="T16" fmla="*/ 0 w 672"/>
                <a:gd name="T17" fmla="*/ 367 h 734"/>
                <a:gd name="T18" fmla="*/ 336 w 672"/>
                <a:gd name="T19"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734">
                  <a:moveTo>
                    <a:pt x="336" y="656"/>
                  </a:moveTo>
                  <a:cubicBezTo>
                    <a:pt x="507" y="656"/>
                    <a:pt x="579" y="509"/>
                    <a:pt x="579" y="367"/>
                  </a:cubicBezTo>
                  <a:cubicBezTo>
                    <a:pt x="579" y="226"/>
                    <a:pt x="507" y="79"/>
                    <a:pt x="336" y="79"/>
                  </a:cubicBezTo>
                  <a:cubicBezTo>
                    <a:pt x="165" y="79"/>
                    <a:pt x="94" y="226"/>
                    <a:pt x="94" y="367"/>
                  </a:cubicBezTo>
                  <a:cubicBezTo>
                    <a:pt x="94" y="509"/>
                    <a:pt x="165" y="656"/>
                    <a:pt x="336" y="656"/>
                  </a:cubicBezTo>
                  <a:close/>
                  <a:moveTo>
                    <a:pt x="336" y="0"/>
                  </a:moveTo>
                  <a:cubicBezTo>
                    <a:pt x="559" y="0"/>
                    <a:pt x="672" y="177"/>
                    <a:pt x="672" y="367"/>
                  </a:cubicBezTo>
                  <a:cubicBezTo>
                    <a:pt x="672" y="558"/>
                    <a:pt x="559" y="734"/>
                    <a:pt x="336" y="734"/>
                  </a:cubicBezTo>
                  <a:cubicBezTo>
                    <a:pt x="113" y="734"/>
                    <a:pt x="0" y="558"/>
                    <a:pt x="0" y="367"/>
                  </a:cubicBezTo>
                  <a:cubicBezTo>
                    <a:pt x="0" y="177"/>
                    <a:pt x="113" y="0"/>
                    <a:pt x="3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6"/>
            <p:cNvSpPr>
              <a:spLocks/>
            </p:cNvSpPr>
            <p:nvPr/>
          </p:nvSpPr>
          <p:spPr bwMode="auto">
            <a:xfrm>
              <a:off x="2440588" y="416701"/>
              <a:ext cx="95260" cy="145292"/>
            </a:xfrm>
            <a:custGeom>
              <a:avLst/>
              <a:gdLst>
                <a:gd name="T0" fmla="*/ 0 w 238"/>
                <a:gd name="T1" fmla="*/ 0 h 363"/>
                <a:gd name="T2" fmla="*/ 238 w 238"/>
                <a:gd name="T3" fmla="*/ 0 h 363"/>
                <a:gd name="T4" fmla="*/ 238 w 238"/>
                <a:gd name="T5" fmla="*/ 40 h 363"/>
                <a:gd name="T6" fmla="*/ 48 w 238"/>
                <a:gd name="T7" fmla="*/ 40 h 363"/>
                <a:gd name="T8" fmla="*/ 48 w 238"/>
                <a:gd name="T9" fmla="*/ 156 h 363"/>
                <a:gd name="T10" fmla="*/ 215 w 238"/>
                <a:gd name="T11" fmla="*/ 156 h 363"/>
                <a:gd name="T12" fmla="*/ 215 w 238"/>
                <a:gd name="T13" fmla="*/ 196 h 363"/>
                <a:gd name="T14" fmla="*/ 48 w 238"/>
                <a:gd name="T15" fmla="*/ 196 h 363"/>
                <a:gd name="T16" fmla="*/ 48 w 238"/>
                <a:gd name="T17" fmla="*/ 363 h 363"/>
                <a:gd name="T18" fmla="*/ 0 w 238"/>
                <a:gd name="T19" fmla="*/ 363 h 363"/>
                <a:gd name="T20" fmla="*/ 0 w 238"/>
                <a:gd name="T21"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63">
                  <a:moveTo>
                    <a:pt x="0" y="0"/>
                  </a:moveTo>
                  <a:lnTo>
                    <a:pt x="238" y="0"/>
                  </a:lnTo>
                  <a:lnTo>
                    <a:pt x="238" y="40"/>
                  </a:lnTo>
                  <a:lnTo>
                    <a:pt x="48" y="40"/>
                  </a:lnTo>
                  <a:lnTo>
                    <a:pt x="48" y="156"/>
                  </a:lnTo>
                  <a:lnTo>
                    <a:pt x="215" y="156"/>
                  </a:lnTo>
                  <a:lnTo>
                    <a:pt x="215" y="196"/>
                  </a:lnTo>
                  <a:lnTo>
                    <a:pt x="48" y="196"/>
                  </a:lnTo>
                  <a:lnTo>
                    <a:pt x="48" y="363"/>
                  </a:lnTo>
                  <a:lnTo>
                    <a:pt x="0" y="36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7"/>
            <p:cNvSpPr>
              <a:spLocks/>
            </p:cNvSpPr>
            <p:nvPr/>
          </p:nvSpPr>
          <p:spPr bwMode="auto">
            <a:xfrm>
              <a:off x="2605493" y="413099"/>
              <a:ext cx="116474" cy="152096"/>
            </a:xfrm>
            <a:custGeom>
              <a:avLst/>
              <a:gdLst>
                <a:gd name="T0" fmla="*/ 446 w 563"/>
                <a:gd name="T1" fmla="*/ 222 h 734"/>
                <a:gd name="T2" fmla="*/ 272 w 563"/>
                <a:gd name="T3" fmla="*/ 79 h 734"/>
                <a:gd name="T4" fmla="*/ 115 w 563"/>
                <a:gd name="T5" fmla="*/ 199 h 734"/>
                <a:gd name="T6" fmla="*/ 340 w 563"/>
                <a:gd name="T7" fmla="*/ 323 h 734"/>
                <a:gd name="T8" fmla="*/ 563 w 563"/>
                <a:gd name="T9" fmla="*/ 525 h 734"/>
                <a:gd name="T10" fmla="*/ 289 w 563"/>
                <a:gd name="T11" fmla="*/ 734 h 734"/>
                <a:gd name="T12" fmla="*/ 0 w 563"/>
                <a:gd name="T13" fmla="*/ 487 h 734"/>
                <a:gd name="T14" fmla="*/ 88 w 563"/>
                <a:gd name="T15" fmla="*/ 487 h 734"/>
                <a:gd name="T16" fmla="*/ 292 w 563"/>
                <a:gd name="T17" fmla="*/ 656 h 734"/>
                <a:gd name="T18" fmla="*/ 470 w 563"/>
                <a:gd name="T19" fmla="*/ 528 h 734"/>
                <a:gd name="T20" fmla="*/ 246 w 563"/>
                <a:gd name="T21" fmla="*/ 391 h 734"/>
                <a:gd name="T22" fmla="*/ 22 w 563"/>
                <a:gd name="T23" fmla="*/ 205 h 734"/>
                <a:gd name="T24" fmla="*/ 276 w 563"/>
                <a:gd name="T25" fmla="*/ 0 h 734"/>
                <a:gd name="T26" fmla="*/ 534 w 563"/>
                <a:gd name="T27" fmla="*/ 222 h 734"/>
                <a:gd name="T28" fmla="*/ 446 w 563"/>
                <a:gd name="T29" fmla="*/ 222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3" h="734">
                  <a:moveTo>
                    <a:pt x="446" y="222"/>
                  </a:moveTo>
                  <a:cubicBezTo>
                    <a:pt x="435" y="122"/>
                    <a:pt x="368" y="79"/>
                    <a:pt x="272" y="79"/>
                  </a:cubicBezTo>
                  <a:cubicBezTo>
                    <a:pt x="193" y="79"/>
                    <a:pt x="115" y="107"/>
                    <a:pt x="115" y="199"/>
                  </a:cubicBezTo>
                  <a:cubicBezTo>
                    <a:pt x="115" y="285"/>
                    <a:pt x="227" y="298"/>
                    <a:pt x="340" y="323"/>
                  </a:cubicBezTo>
                  <a:cubicBezTo>
                    <a:pt x="451" y="349"/>
                    <a:pt x="563" y="388"/>
                    <a:pt x="563" y="525"/>
                  </a:cubicBezTo>
                  <a:cubicBezTo>
                    <a:pt x="563" y="675"/>
                    <a:pt x="417" y="734"/>
                    <a:pt x="289" y="734"/>
                  </a:cubicBezTo>
                  <a:cubicBezTo>
                    <a:pt x="132" y="734"/>
                    <a:pt x="0" y="658"/>
                    <a:pt x="0" y="487"/>
                  </a:cubicBezTo>
                  <a:lnTo>
                    <a:pt x="88" y="487"/>
                  </a:lnTo>
                  <a:cubicBezTo>
                    <a:pt x="88" y="605"/>
                    <a:pt x="186" y="656"/>
                    <a:pt x="292" y="656"/>
                  </a:cubicBezTo>
                  <a:cubicBezTo>
                    <a:pt x="377" y="656"/>
                    <a:pt x="470" y="629"/>
                    <a:pt x="470" y="528"/>
                  </a:cubicBezTo>
                  <a:cubicBezTo>
                    <a:pt x="470" y="432"/>
                    <a:pt x="358" y="415"/>
                    <a:pt x="246" y="391"/>
                  </a:cubicBezTo>
                  <a:cubicBezTo>
                    <a:pt x="134" y="366"/>
                    <a:pt x="22" y="334"/>
                    <a:pt x="22" y="205"/>
                  </a:cubicBezTo>
                  <a:cubicBezTo>
                    <a:pt x="22" y="63"/>
                    <a:pt x="148" y="0"/>
                    <a:pt x="276" y="0"/>
                  </a:cubicBezTo>
                  <a:cubicBezTo>
                    <a:pt x="419" y="0"/>
                    <a:pt x="528" y="68"/>
                    <a:pt x="534" y="222"/>
                  </a:cubicBezTo>
                  <a:lnTo>
                    <a:pt x="446"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8"/>
            <p:cNvSpPr>
              <a:spLocks noEditPoints="1"/>
            </p:cNvSpPr>
            <p:nvPr/>
          </p:nvSpPr>
          <p:spPr bwMode="auto">
            <a:xfrm>
              <a:off x="2745181" y="416701"/>
              <a:ext cx="108469" cy="145292"/>
            </a:xfrm>
            <a:custGeom>
              <a:avLst/>
              <a:gdLst>
                <a:gd name="T0" fmla="*/ 94 w 523"/>
                <a:gd name="T1" fmla="*/ 336 h 701"/>
                <a:gd name="T2" fmla="*/ 276 w 523"/>
                <a:gd name="T3" fmla="*/ 336 h 701"/>
                <a:gd name="T4" fmla="*/ 429 w 523"/>
                <a:gd name="T5" fmla="*/ 207 h 701"/>
                <a:gd name="T6" fmla="*/ 276 w 523"/>
                <a:gd name="T7" fmla="*/ 78 h 701"/>
                <a:gd name="T8" fmla="*/ 94 w 523"/>
                <a:gd name="T9" fmla="*/ 78 h 701"/>
                <a:gd name="T10" fmla="*/ 94 w 523"/>
                <a:gd name="T11" fmla="*/ 336 h 701"/>
                <a:gd name="T12" fmla="*/ 0 w 523"/>
                <a:gd name="T13" fmla="*/ 0 h 701"/>
                <a:gd name="T14" fmla="*/ 308 w 523"/>
                <a:gd name="T15" fmla="*/ 0 h 701"/>
                <a:gd name="T16" fmla="*/ 523 w 523"/>
                <a:gd name="T17" fmla="*/ 207 h 701"/>
                <a:gd name="T18" fmla="*/ 308 w 523"/>
                <a:gd name="T19" fmla="*/ 414 h 701"/>
                <a:gd name="T20" fmla="*/ 94 w 523"/>
                <a:gd name="T21" fmla="*/ 414 h 701"/>
                <a:gd name="T22" fmla="*/ 94 w 523"/>
                <a:gd name="T23" fmla="*/ 701 h 701"/>
                <a:gd name="T24" fmla="*/ 0 w 523"/>
                <a:gd name="T25" fmla="*/ 701 h 701"/>
                <a:gd name="T26" fmla="*/ 0 w 523"/>
                <a:gd name="T27"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3" h="701">
                  <a:moveTo>
                    <a:pt x="94" y="336"/>
                  </a:moveTo>
                  <a:lnTo>
                    <a:pt x="276" y="336"/>
                  </a:lnTo>
                  <a:cubicBezTo>
                    <a:pt x="381" y="337"/>
                    <a:pt x="429" y="290"/>
                    <a:pt x="429" y="207"/>
                  </a:cubicBezTo>
                  <a:cubicBezTo>
                    <a:pt x="429" y="124"/>
                    <a:pt x="381" y="78"/>
                    <a:pt x="276" y="78"/>
                  </a:cubicBezTo>
                  <a:lnTo>
                    <a:pt x="94" y="78"/>
                  </a:lnTo>
                  <a:lnTo>
                    <a:pt x="94" y="336"/>
                  </a:lnTo>
                  <a:close/>
                  <a:moveTo>
                    <a:pt x="0" y="0"/>
                  </a:moveTo>
                  <a:lnTo>
                    <a:pt x="308" y="0"/>
                  </a:lnTo>
                  <a:cubicBezTo>
                    <a:pt x="447" y="0"/>
                    <a:pt x="523" y="77"/>
                    <a:pt x="523" y="207"/>
                  </a:cubicBezTo>
                  <a:cubicBezTo>
                    <a:pt x="523" y="337"/>
                    <a:pt x="447" y="415"/>
                    <a:pt x="308" y="414"/>
                  </a:cubicBezTo>
                  <a:lnTo>
                    <a:pt x="94" y="414"/>
                  </a:lnTo>
                  <a:lnTo>
                    <a:pt x="94" y="701"/>
                  </a:lnTo>
                  <a:lnTo>
                    <a:pt x="0" y="70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9"/>
            <p:cNvSpPr>
              <a:spLocks noEditPoints="1"/>
            </p:cNvSpPr>
            <p:nvPr/>
          </p:nvSpPr>
          <p:spPr bwMode="auto">
            <a:xfrm>
              <a:off x="2844844" y="416701"/>
              <a:ext cx="134885" cy="145292"/>
            </a:xfrm>
            <a:custGeom>
              <a:avLst/>
              <a:gdLst>
                <a:gd name="T0" fmla="*/ 205 w 651"/>
                <a:gd name="T1" fmla="*/ 411 h 701"/>
                <a:gd name="T2" fmla="*/ 442 w 651"/>
                <a:gd name="T3" fmla="*/ 411 h 701"/>
                <a:gd name="T4" fmla="*/ 325 w 651"/>
                <a:gd name="T5" fmla="*/ 84 h 701"/>
                <a:gd name="T6" fmla="*/ 323 w 651"/>
                <a:gd name="T7" fmla="*/ 84 h 701"/>
                <a:gd name="T8" fmla="*/ 205 w 651"/>
                <a:gd name="T9" fmla="*/ 411 h 701"/>
                <a:gd name="T10" fmla="*/ 274 w 651"/>
                <a:gd name="T11" fmla="*/ 0 h 701"/>
                <a:gd name="T12" fmla="*/ 377 w 651"/>
                <a:gd name="T13" fmla="*/ 0 h 701"/>
                <a:gd name="T14" fmla="*/ 651 w 651"/>
                <a:gd name="T15" fmla="*/ 701 h 701"/>
                <a:gd name="T16" fmla="*/ 548 w 651"/>
                <a:gd name="T17" fmla="*/ 701 h 701"/>
                <a:gd name="T18" fmla="*/ 472 w 651"/>
                <a:gd name="T19" fmla="*/ 490 h 701"/>
                <a:gd name="T20" fmla="*/ 175 w 651"/>
                <a:gd name="T21" fmla="*/ 490 h 701"/>
                <a:gd name="T22" fmla="*/ 97 w 651"/>
                <a:gd name="T23" fmla="*/ 701 h 701"/>
                <a:gd name="T24" fmla="*/ 0 w 651"/>
                <a:gd name="T25" fmla="*/ 701 h 701"/>
                <a:gd name="T26" fmla="*/ 274 w 651"/>
                <a:gd name="T27"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1" h="701">
                  <a:moveTo>
                    <a:pt x="205" y="411"/>
                  </a:moveTo>
                  <a:lnTo>
                    <a:pt x="442" y="411"/>
                  </a:lnTo>
                  <a:lnTo>
                    <a:pt x="325" y="84"/>
                  </a:lnTo>
                  <a:lnTo>
                    <a:pt x="323" y="84"/>
                  </a:lnTo>
                  <a:lnTo>
                    <a:pt x="205" y="411"/>
                  </a:lnTo>
                  <a:close/>
                  <a:moveTo>
                    <a:pt x="274" y="0"/>
                  </a:moveTo>
                  <a:lnTo>
                    <a:pt x="377" y="0"/>
                  </a:lnTo>
                  <a:lnTo>
                    <a:pt x="651" y="701"/>
                  </a:lnTo>
                  <a:lnTo>
                    <a:pt x="548" y="701"/>
                  </a:lnTo>
                  <a:lnTo>
                    <a:pt x="472" y="490"/>
                  </a:lnTo>
                  <a:lnTo>
                    <a:pt x="175" y="490"/>
                  </a:lnTo>
                  <a:lnTo>
                    <a:pt x="97" y="701"/>
                  </a:lnTo>
                  <a:lnTo>
                    <a:pt x="0" y="701"/>
                  </a:lnTo>
                  <a:lnTo>
                    <a:pt x="27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0"/>
            <p:cNvSpPr>
              <a:spLocks/>
            </p:cNvSpPr>
            <p:nvPr/>
          </p:nvSpPr>
          <p:spPr bwMode="auto">
            <a:xfrm>
              <a:off x="2986934" y="413099"/>
              <a:ext cx="129682" cy="152096"/>
            </a:xfrm>
            <a:custGeom>
              <a:avLst/>
              <a:gdLst>
                <a:gd name="T0" fmla="*/ 527 w 627"/>
                <a:gd name="T1" fmla="*/ 228 h 734"/>
                <a:gd name="T2" fmla="*/ 330 w 627"/>
                <a:gd name="T3" fmla="*/ 79 h 734"/>
                <a:gd name="T4" fmla="*/ 93 w 627"/>
                <a:gd name="T5" fmla="*/ 362 h 734"/>
                <a:gd name="T6" fmla="*/ 331 w 627"/>
                <a:gd name="T7" fmla="*/ 656 h 734"/>
                <a:gd name="T8" fmla="*/ 534 w 627"/>
                <a:gd name="T9" fmla="*/ 454 h 734"/>
                <a:gd name="T10" fmla="*/ 627 w 627"/>
                <a:gd name="T11" fmla="*/ 454 h 734"/>
                <a:gd name="T12" fmla="*/ 324 w 627"/>
                <a:gd name="T13" fmla="*/ 734 h 734"/>
                <a:gd name="T14" fmla="*/ 0 w 627"/>
                <a:gd name="T15" fmla="*/ 369 h 734"/>
                <a:gd name="T16" fmla="*/ 331 w 627"/>
                <a:gd name="T17" fmla="*/ 0 h 734"/>
                <a:gd name="T18" fmla="*/ 620 w 627"/>
                <a:gd name="T19" fmla="*/ 228 h 734"/>
                <a:gd name="T20" fmla="*/ 527 w 627"/>
                <a:gd name="T21" fmla="*/ 228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7" h="734">
                  <a:moveTo>
                    <a:pt x="527" y="228"/>
                  </a:moveTo>
                  <a:cubicBezTo>
                    <a:pt x="507" y="129"/>
                    <a:pt x="428" y="79"/>
                    <a:pt x="330" y="79"/>
                  </a:cubicBezTo>
                  <a:cubicBezTo>
                    <a:pt x="164" y="79"/>
                    <a:pt x="93" y="216"/>
                    <a:pt x="93" y="362"/>
                  </a:cubicBezTo>
                  <a:cubicBezTo>
                    <a:pt x="93" y="522"/>
                    <a:pt x="164" y="656"/>
                    <a:pt x="331" y="656"/>
                  </a:cubicBezTo>
                  <a:cubicBezTo>
                    <a:pt x="454" y="656"/>
                    <a:pt x="525" y="570"/>
                    <a:pt x="534" y="454"/>
                  </a:cubicBezTo>
                  <a:lnTo>
                    <a:pt x="627" y="454"/>
                  </a:lnTo>
                  <a:cubicBezTo>
                    <a:pt x="609" y="628"/>
                    <a:pt x="500" y="734"/>
                    <a:pt x="324" y="734"/>
                  </a:cubicBezTo>
                  <a:cubicBezTo>
                    <a:pt x="106" y="734"/>
                    <a:pt x="0" y="574"/>
                    <a:pt x="0" y="369"/>
                  </a:cubicBezTo>
                  <a:cubicBezTo>
                    <a:pt x="0" y="166"/>
                    <a:pt x="115" y="0"/>
                    <a:pt x="331" y="0"/>
                  </a:cubicBezTo>
                  <a:cubicBezTo>
                    <a:pt x="478" y="0"/>
                    <a:pt x="598" y="79"/>
                    <a:pt x="620" y="228"/>
                  </a:cubicBezTo>
                  <a:lnTo>
                    <a:pt x="527" y="22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1"/>
            <p:cNvSpPr>
              <a:spLocks/>
            </p:cNvSpPr>
            <p:nvPr/>
          </p:nvSpPr>
          <p:spPr bwMode="auto">
            <a:xfrm>
              <a:off x="3140631" y="416701"/>
              <a:ext cx="100864" cy="145292"/>
            </a:xfrm>
            <a:custGeom>
              <a:avLst/>
              <a:gdLst>
                <a:gd name="T0" fmla="*/ 0 w 252"/>
                <a:gd name="T1" fmla="*/ 0 h 363"/>
                <a:gd name="T2" fmla="*/ 251 w 252"/>
                <a:gd name="T3" fmla="*/ 0 h 363"/>
                <a:gd name="T4" fmla="*/ 251 w 252"/>
                <a:gd name="T5" fmla="*/ 40 h 363"/>
                <a:gd name="T6" fmla="*/ 48 w 252"/>
                <a:gd name="T7" fmla="*/ 40 h 363"/>
                <a:gd name="T8" fmla="*/ 48 w 252"/>
                <a:gd name="T9" fmla="*/ 156 h 363"/>
                <a:gd name="T10" fmla="*/ 237 w 252"/>
                <a:gd name="T11" fmla="*/ 156 h 363"/>
                <a:gd name="T12" fmla="*/ 237 w 252"/>
                <a:gd name="T13" fmla="*/ 196 h 363"/>
                <a:gd name="T14" fmla="*/ 48 w 252"/>
                <a:gd name="T15" fmla="*/ 196 h 363"/>
                <a:gd name="T16" fmla="*/ 48 w 252"/>
                <a:gd name="T17" fmla="*/ 322 h 363"/>
                <a:gd name="T18" fmla="*/ 252 w 252"/>
                <a:gd name="T19" fmla="*/ 322 h 363"/>
                <a:gd name="T20" fmla="*/ 252 w 252"/>
                <a:gd name="T21" fmla="*/ 363 h 363"/>
                <a:gd name="T22" fmla="*/ 0 w 252"/>
                <a:gd name="T23" fmla="*/ 363 h 363"/>
                <a:gd name="T24" fmla="*/ 0 w 252"/>
                <a:gd name="T2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363">
                  <a:moveTo>
                    <a:pt x="0" y="0"/>
                  </a:moveTo>
                  <a:lnTo>
                    <a:pt x="251" y="0"/>
                  </a:lnTo>
                  <a:lnTo>
                    <a:pt x="251" y="40"/>
                  </a:lnTo>
                  <a:lnTo>
                    <a:pt x="48" y="40"/>
                  </a:lnTo>
                  <a:lnTo>
                    <a:pt x="48" y="156"/>
                  </a:lnTo>
                  <a:lnTo>
                    <a:pt x="237" y="156"/>
                  </a:lnTo>
                  <a:lnTo>
                    <a:pt x="237" y="196"/>
                  </a:lnTo>
                  <a:lnTo>
                    <a:pt x="48" y="196"/>
                  </a:lnTo>
                  <a:lnTo>
                    <a:pt x="48" y="322"/>
                  </a:lnTo>
                  <a:lnTo>
                    <a:pt x="252" y="322"/>
                  </a:lnTo>
                  <a:lnTo>
                    <a:pt x="252" y="363"/>
                  </a:lnTo>
                  <a:lnTo>
                    <a:pt x="0" y="36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6061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4EB5ACC-A08D-9440-9E9C-834EF48FFCA1}"/>
              </a:ext>
            </a:extLst>
          </p:cNvPr>
          <p:cNvPicPr>
            <a:picLocks noChangeAspect="1"/>
          </p:cNvPicPr>
          <p:nvPr/>
        </p:nvPicPr>
        <p:blipFill>
          <a:blip r:embed="rId3"/>
          <a:stretch>
            <a:fillRect/>
          </a:stretch>
        </p:blipFill>
        <p:spPr>
          <a:xfrm>
            <a:off x="0" y="0"/>
            <a:ext cx="5486400" cy="3886200"/>
          </a:xfrm>
          <a:prstGeom prst="rect">
            <a:avLst/>
          </a:prstGeom>
        </p:spPr>
      </p:pic>
      <p:sp>
        <p:nvSpPr>
          <p:cNvPr id="19" name="TextBox 18"/>
          <p:cNvSpPr txBox="1"/>
          <p:nvPr/>
        </p:nvSpPr>
        <p:spPr>
          <a:xfrm>
            <a:off x="176349" y="829491"/>
            <a:ext cx="2449285" cy="553998"/>
          </a:xfrm>
          <a:prstGeom prst="rect">
            <a:avLst/>
          </a:prstGeom>
          <a:noFill/>
        </p:spPr>
        <p:txBody>
          <a:bodyPr wrap="square" rtlCol="0">
            <a:spAutoFit/>
          </a:bodyPr>
          <a:lstStyle/>
          <a:p>
            <a:r>
              <a:rPr lang="en-US" sz="1000" b="1" dirty="0">
                <a:latin typeface="Arial Narrow" charset="0"/>
                <a:ea typeface="Arial Narrow" charset="0"/>
                <a:cs typeface="Arial Narrow" charset="0"/>
              </a:rPr>
              <a:t>Greetings from Afghanistan,</a:t>
            </a:r>
          </a:p>
          <a:p>
            <a:endParaRPr lang="en-US" sz="1000" b="1" dirty="0">
              <a:latin typeface="Arial Narrow" charset="0"/>
              <a:ea typeface="Arial Narrow" charset="0"/>
              <a:cs typeface="Arial Narrow" charset="0"/>
            </a:endParaRPr>
          </a:p>
          <a:p>
            <a:r>
              <a:rPr lang="en-US" sz="1000" dirty="0">
                <a:latin typeface="Arial Narrow" charset="0"/>
                <a:ea typeface="Arial Narrow" charset="0"/>
                <a:cs typeface="Arial Narrow" charset="0"/>
              </a:rPr>
              <a:t>Write your greeting here</a:t>
            </a:r>
            <a:r>
              <a:rPr lang="en-US" sz="1000" b="1" dirty="0">
                <a:latin typeface="Arial Narrow" charset="0"/>
                <a:ea typeface="Arial Narrow" charset="0"/>
                <a:cs typeface="Arial Narrow" charset="0"/>
              </a:rPr>
              <a:t>.</a:t>
            </a:r>
          </a:p>
        </p:txBody>
      </p:sp>
    </p:spTree>
    <p:extLst>
      <p:ext uri="{BB962C8B-B14F-4D97-AF65-F5344CB8AC3E}">
        <p14:creationId xmlns:p14="http://schemas.microsoft.com/office/powerpoint/2010/main" val="11327806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TotalTime>
  <Words>310</Words>
  <Application>Microsoft Macintosh PowerPoint</Application>
  <PresentationFormat>Custom</PresentationFormat>
  <Paragraphs>23</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Colleen Kaiser</cp:lastModifiedBy>
  <cp:revision>28</cp:revision>
  <dcterms:created xsi:type="dcterms:W3CDTF">2018-02-27T18:01:23Z</dcterms:created>
  <dcterms:modified xsi:type="dcterms:W3CDTF">2018-03-01T20:28:52Z</dcterms:modified>
</cp:coreProperties>
</file>